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notesMasterIdLst>
    <p:notesMasterId r:id="rId14"/>
  </p:notesMasterIdLst>
  <p:sldIdLst>
    <p:sldId id="256" r:id="rId3"/>
    <p:sldId id="278" r:id="rId4"/>
    <p:sldId id="257" r:id="rId5"/>
    <p:sldId id="390" r:id="rId6"/>
    <p:sldId id="263" r:id="rId7"/>
    <p:sldId id="264" r:id="rId8"/>
    <p:sldId id="267" r:id="rId9"/>
    <p:sldId id="391" r:id="rId10"/>
    <p:sldId id="270" r:id="rId11"/>
    <p:sldId id="271" r:id="rId12"/>
    <p:sldId id="276" r:id="rId13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59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pt-BR" sz="1800" b="0" strike="noStrike" spc="-1">
                <a:solidFill>
                  <a:srgbClr val="000000"/>
                </a:solidFill>
                <a:latin typeface="Calibri"/>
              </a:rPr>
              <a:t>Clique para mover o slide</a:t>
            </a:r>
          </a:p>
        </p:txBody>
      </p:sp>
      <p:sp>
        <p:nvSpPr>
          <p:cNvPr id="206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pt-BR" sz="2000" b="0" strike="noStrike" spc="-1">
                <a:latin typeface="Calibri"/>
              </a:rPr>
              <a:t>Clique para editar o formato de notas</a:t>
            </a:r>
          </a:p>
        </p:txBody>
      </p:sp>
      <p:sp>
        <p:nvSpPr>
          <p:cNvPr id="207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pt-BR" sz="1400" b="0" strike="noStrike" spc="-1">
                <a:latin typeface="Calibri"/>
              </a:rPr>
              <a:t>&lt;cabeçalho&gt;</a:t>
            </a:r>
          </a:p>
        </p:txBody>
      </p:sp>
      <p:sp>
        <p:nvSpPr>
          <p:cNvPr id="208" name="PlaceHolder 4"/>
          <p:cNvSpPr>
            <a:spLocks noGrp="1"/>
          </p:cNvSpPr>
          <p:nvPr>
            <p:ph type="dt" idx="16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r">
              <a:defRPr lang="pt-BR" sz="1400" b="0" strike="noStrike" spc="-1">
                <a:latin typeface="Calibri"/>
              </a:defRPr>
            </a:lvl1pPr>
          </a:lstStyle>
          <a:p>
            <a:pPr algn="r"/>
            <a:r>
              <a:rPr lang="pt-BR" sz="1400" b="0" strike="noStrike" spc="-1">
                <a:latin typeface="Calibri"/>
              </a:rPr>
              <a:t>&lt;data/hora&gt;</a:t>
            </a:r>
          </a:p>
        </p:txBody>
      </p:sp>
      <p:sp>
        <p:nvSpPr>
          <p:cNvPr id="209" name="PlaceHolder 5"/>
          <p:cNvSpPr>
            <a:spLocks noGrp="1"/>
          </p:cNvSpPr>
          <p:nvPr>
            <p:ph type="ftr" idx="17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>
              <a:defRPr lang="pt-BR" sz="1400" b="0" strike="noStrike" spc="-1">
                <a:latin typeface="Calibri"/>
              </a:defRPr>
            </a:lvl1pPr>
          </a:lstStyle>
          <a:p>
            <a:r>
              <a:rPr lang="pt-BR" sz="1400" b="0" strike="noStrike" spc="-1">
                <a:latin typeface="Calibri"/>
              </a:rPr>
              <a:t>&lt;rodapé&gt;</a:t>
            </a:r>
          </a:p>
        </p:txBody>
      </p:sp>
      <p:sp>
        <p:nvSpPr>
          <p:cNvPr id="210" name="PlaceHolder 6"/>
          <p:cNvSpPr>
            <a:spLocks noGrp="1"/>
          </p:cNvSpPr>
          <p:nvPr>
            <p:ph type="sldNum" idx="18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r">
              <a:defRPr lang="pt-BR" sz="1400" b="0" strike="noStrike" spc="-1">
                <a:latin typeface="Calibri"/>
              </a:defRPr>
            </a:lvl1pPr>
          </a:lstStyle>
          <a:p>
            <a:pPr algn="r"/>
            <a:fld id="{F0D76E6B-061C-4C57-A090-F1171A37FFCE}" type="slidenum">
              <a:rPr lang="pt-BR" sz="1400" b="0" strike="noStrike" spc="-1">
                <a:latin typeface="Calibri"/>
              </a:rPr>
              <a:t>‹nº›</a:t>
            </a:fld>
            <a:endParaRPr lang="pt-BR" sz="1400" b="0" strike="noStrike" spc="-1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25533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C108CC84-AB97-4FDE-9E94-9797041F66D9}" type="slidenum">
              <a:t>‹nº›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pt-B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DE5616EC-5DC9-4354-AF00-D9097B9E3C89}" type="slidenum">
              <a:t>‹nº›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pt-B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6C29BAC5-8F0E-4A86-B037-1EE939C9D81B}" type="slidenum">
              <a:t>‹nº›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pt-B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A101F4D9-890B-4889-A8F3-76D54E18C900}" type="slidenum">
              <a:t>‹nº›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F793AD35-E5EC-4FCF-B4A2-1786E6EA8B2B}" type="slidenum">
              <a:t>‹nº›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pt-B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t-BR" sz="3200" b="0" strike="noStrike" spc="-1"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A43C1C45-FC44-4C42-809A-E9ADA85BF851}" type="slidenum">
              <a:t>‹nº›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pt-B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5653FB0D-C33B-4388-9277-28AE13FB9897}" type="slidenum">
              <a:t>‹nº›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pt-B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3519D6C4-9D38-4739-BD32-8DB0F8E759E2}" type="slidenum">
              <a:t>‹nº›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pt-B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FB7BFC8F-F83C-4DFD-AE77-3C0FE1A90184}" type="slidenum">
              <a:t>‹nº›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1523880" y="1122480"/>
            <a:ext cx="9143640" cy="110667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t-BR" sz="3200" b="0" strike="noStrike" spc="-1"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26A4C9C6-25C6-4059-A47E-6E6379DB1EF6}" type="slidenum">
              <a:t>‹nº›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pt-B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24792C8C-3F0C-4193-AA68-3FE296818207}" type="slidenum">
              <a:t>‹nº›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pt-B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t-BR" sz="3200" b="0" strike="noStrike" spc="-1"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2" name="PlaceHolder 4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7BE4A45A-1A9D-4195-8956-37A62C25B4B2}" type="slidenum">
              <a:t>‹nº›</a:t>
            </a:fld>
            <a:endParaRPr/>
          </a:p>
        </p:txBody>
      </p:sp>
      <p:sp>
        <p:nvSpPr>
          <p:cNvPr id="3" name="PlaceHolder 5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pt-B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851B3EF6-3DE9-4619-9187-B924571DD4F8}" type="slidenum">
              <a:t>‹nº›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pt-B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957A7CB4-F4F1-45D3-8F18-A029F4CBE6BE}" type="slidenum">
              <a:t>‹nº›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pt-B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C5602EAB-5D95-4044-9B04-EC100AA51D36}" type="slidenum">
              <a:t>‹nº›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pt-B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290B1975-77EC-41E1-BC66-54B4649E8E3D}" type="slidenum">
              <a:t>‹nº›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pt-B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4181DFCC-D72A-4CDB-8D91-88F19743FC18}" type="slidenum">
              <a:t>‹nº›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pt-B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0A3453A0-3CF6-41A9-BADE-33F7C980C8BE}" type="slidenum">
              <a:t>‹nº›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pt-B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630BA839-966D-4338-8CD2-7194D8900EC0}" type="slidenum">
              <a:t>‹nº›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pt-B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76569B6A-E508-4323-AF4E-DEB1B11BA093}" type="slidenum">
              <a:t>‹nº›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1523880" y="1122480"/>
            <a:ext cx="9143640" cy="110667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t-BR" sz="3200" b="0" strike="noStrike" spc="-1"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4262896D-FC76-496C-BFAE-4EE028DCF02F}" type="slidenum">
              <a:t>‹nº›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pt-B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8121E6C7-C319-415E-AA00-55A491FF61E1}" type="slidenum">
              <a:t>‹nº›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pt-B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7B3F7156-1D07-4B4D-B497-48769E743F89}" type="slidenum">
              <a:t>‹nº›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pt-B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8AFBE6EC-9D00-43A0-A08D-2DB97E34B087}" type="slidenum">
              <a:t>‹nº›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280" cy="2386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pt-BR" sz="4400" b="0" strike="noStrike" spc="-1">
                <a:solidFill>
                  <a:srgbClr val="000000"/>
                </a:solidFill>
                <a:latin typeface="Calibri"/>
              </a:rPr>
              <a:t>Clique para editar o formato do texto do título</a:t>
            </a:r>
          </a:p>
        </p:txBody>
      </p:sp>
      <p:sp>
        <p:nvSpPr>
          <p:cNvPr id="6" name="PlaceHolder 2"/>
          <p:cNvSpPr>
            <a:spLocks noGrp="1"/>
          </p:cNvSpPr>
          <p:nvPr>
            <p:ph type="ftr" idx="1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defRPr lang="pt-BR" sz="1200" b="0" strike="noStrike" spc="-1">
                <a:solidFill>
                  <a:srgbClr val="8B8B8B"/>
                </a:solidFill>
                <a:latin typeface="Calibri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pt-BR" sz="1200" b="0" strike="noStrike" spc="-1">
                <a:solidFill>
                  <a:srgbClr val="8B8B8B"/>
                </a:solidFill>
                <a:latin typeface="Calibri"/>
              </a:rPr>
              <a:t>&lt;rodapé&gt;</a:t>
            </a:r>
            <a:endParaRPr lang="pt-BR" sz="1200" b="0" strike="noStrike" spc="-1">
              <a:latin typeface="Calibri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sldNum" idx="2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defRPr lang="pt-BR" sz="1200" b="0" strike="noStrike" spc="-1">
                <a:solidFill>
                  <a:srgbClr val="8B8B8B"/>
                </a:solidFill>
                <a:latin typeface="Calibri"/>
              </a:defRPr>
            </a:lvl1pPr>
          </a:lstStyle>
          <a:p>
            <a:pPr algn="r">
              <a:lnSpc>
                <a:spcPct val="100000"/>
              </a:lnSpc>
            </a:pPr>
            <a:fld id="{4503E22A-A434-4CD6-8ABE-61634C272F5B}" type="slidenum">
              <a:rPr lang="pt-BR" sz="1200" b="0" strike="noStrike" spc="-1">
                <a:solidFill>
                  <a:srgbClr val="8B8B8B"/>
                </a:solidFill>
                <a:latin typeface="Calibri"/>
              </a:rPr>
              <a:t>‹nº›</a:t>
            </a:fld>
            <a:endParaRPr lang="pt-BR" sz="1200" b="0" strike="noStrike" spc="-1">
              <a:latin typeface="Calibri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dt" idx="3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lang="pt-BR" sz="1400" b="0" strike="noStrike" spc="-1">
                <a:latin typeface="Calibri"/>
              </a:defRPr>
            </a:lvl1pPr>
          </a:lstStyle>
          <a:p>
            <a:r>
              <a:rPr lang="pt-BR" sz="1400" b="0" strike="noStrike" spc="-1">
                <a:latin typeface="Calibri"/>
              </a:rPr>
              <a:t>&lt;data/hora&gt;</a:t>
            </a: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800" b="0" strike="noStrike" spc="-1">
                <a:solidFill>
                  <a:srgbClr val="000000"/>
                </a:solidFill>
                <a:latin typeface="Calibri"/>
              </a:rPr>
              <a:t>Clique para editar o formato do texto da estrutura de tópicos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t-BR" sz="2000" b="0" strike="noStrike" spc="-1">
                <a:solidFill>
                  <a:srgbClr val="000000"/>
                </a:solidFill>
                <a:latin typeface="Calibri"/>
              </a:rPr>
              <a:t>2.º nível da estrutura de tópicos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1800" b="0" strike="noStrike" spc="-1">
                <a:solidFill>
                  <a:srgbClr val="000000"/>
                </a:solidFill>
                <a:latin typeface="Calibri"/>
              </a:rPr>
              <a:t>3.º nível da estrutura de tópicos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t-BR" sz="1800" b="0" strike="noStrike" spc="-1">
                <a:solidFill>
                  <a:srgbClr val="000000"/>
                </a:solidFill>
                <a:latin typeface="Calibri"/>
              </a:rPr>
              <a:t>4.º nível da estrutura de tópicos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000" b="0" strike="noStrike" spc="-1">
                <a:solidFill>
                  <a:srgbClr val="000000"/>
                </a:solidFill>
                <a:latin typeface="Calibri"/>
              </a:rPr>
              <a:t>5.º nível da estrutura de tópicos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000" b="0" strike="noStrike" spc="-1">
                <a:solidFill>
                  <a:srgbClr val="000000"/>
                </a:solidFill>
                <a:latin typeface="Calibri"/>
              </a:rPr>
              <a:t>6.º nível da estrutura de tópicos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000" b="0" strike="noStrike" spc="-1">
                <a:solidFill>
                  <a:srgbClr val="000000"/>
                </a:solidFill>
                <a:latin typeface="Calibri"/>
              </a:rPr>
              <a:t>7.º nível da estrutura de tópicos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anchor="b">
            <a:noAutofit/>
          </a:bodyPr>
          <a:lstStyle/>
          <a:p>
            <a:pPr algn="ctr">
              <a:lnSpc>
                <a:spcPct val="90000"/>
              </a:lnSpc>
            </a:pPr>
            <a:r>
              <a:rPr lang="pt-BR" sz="6000" b="0" strike="noStrike" spc="-1">
                <a:solidFill>
                  <a:srgbClr val="000000"/>
                </a:solidFill>
                <a:latin typeface="Calibri Light"/>
              </a:rPr>
              <a:t>Clique para editar o título mestre</a:t>
            </a:r>
            <a:endParaRPr lang="pt-BR" sz="6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dt" idx="4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lang="pt-BR" sz="1200" b="0" strike="noStrike" spc="-1">
                <a:solidFill>
                  <a:srgbClr val="8B8B8B"/>
                </a:solidFill>
                <a:latin typeface="Calibri"/>
              </a:defRPr>
            </a:lvl1pPr>
          </a:lstStyle>
          <a:p>
            <a:pPr>
              <a:lnSpc>
                <a:spcPct val="100000"/>
              </a:lnSpc>
            </a:pPr>
            <a:r>
              <a:rPr lang="pt-BR" sz="1200" b="0" strike="noStrike" spc="-1">
                <a:solidFill>
                  <a:srgbClr val="8B8B8B"/>
                </a:solidFill>
                <a:latin typeface="Calibri"/>
              </a:rPr>
              <a:t>&lt;data/hora&gt;</a:t>
            </a:r>
            <a:endParaRPr lang="pt-BR" sz="1200" b="0" strike="noStrike" spc="-1">
              <a:latin typeface="Calibri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ftr" idx="5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lang="pt-BR" sz="1400" b="0" strike="noStrike" spc="-1">
                <a:latin typeface="Calibri"/>
              </a:defRPr>
            </a:lvl1pPr>
          </a:lstStyle>
          <a:p>
            <a:pPr algn="ctr"/>
            <a:r>
              <a:rPr lang="pt-BR" sz="1400" b="0" strike="noStrike" spc="-1">
                <a:latin typeface="Calibri"/>
              </a:rPr>
              <a:t>&lt;rodapé&gt;</a:t>
            </a:r>
          </a:p>
        </p:txBody>
      </p:sp>
      <p:sp>
        <p:nvSpPr>
          <p:cNvPr id="44" name="PlaceHolder 4"/>
          <p:cNvSpPr>
            <a:spLocks noGrp="1"/>
          </p:cNvSpPr>
          <p:nvPr>
            <p:ph type="sldNum" idx="6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defRPr lang="pt-BR" sz="1200" b="0" strike="noStrike" spc="-1">
                <a:solidFill>
                  <a:srgbClr val="8B8B8B"/>
                </a:solidFill>
                <a:latin typeface="Calibri"/>
              </a:defRPr>
            </a:lvl1pPr>
          </a:lstStyle>
          <a:p>
            <a:pPr algn="r">
              <a:lnSpc>
                <a:spcPct val="100000"/>
              </a:lnSpc>
            </a:pPr>
            <a:fld id="{0AFC6AD7-2CF6-4076-8F51-8C09628D92FB}" type="slidenum">
              <a:rPr lang="pt-BR" sz="1200" b="0" strike="noStrike" spc="-1">
                <a:solidFill>
                  <a:srgbClr val="8B8B8B"/>
                </a:solidFill>
                <a:latin typeface="Calibri"/>
              </a:rPr>
              <a:t>‹nº›</a:t>
            </a:fld>
            <a:endParaRPr lang="pt-BR" sz="1200" b="0" strike="noStrike" spc="-1">
              <a:latin typeface="Calibri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800" b="0" strike="noStrike" spc="-1">
                <a:solidFill>
                  <a:srgbClr val="000000"/>
                </a:solidFill>
                <a:latin typeface="Calibri"/>
              </a:rPr>
              <a:t>Clique para editar o formato do texto da estrutura de tópicos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t-BR" sz="2000" b="0" strike="noStrike" spc="-1">
                <a:solidFill>
                  <a:srgbClr val="000000"/>
                </a:solidFill>
                <a:latin typeface="Calibri"/>
              </a:rPr>
              <a:t>2.º nível da estrutura de tópicos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1800" b="0" strike="noStrike" spc="-1">
                <a:solidFill>
                  <a:srgbClr val="000000"/>
                </a:solidFill>
                <a:latin typeface="Calibri"/>
              </a:rPr>
              <a:t>3.º nível da estrutura de tópicos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t-BR" sz="1800" b="0" strike="noStrike" spc="-1">
                <a:solidFill>
                  <a:srgbClr val="000000"/>
                </a:solidFill>
                <a:latin typeface="Calibri"/>
              </a:rPr>
              <a:t>4.º nível da estrutura de tópicos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000" b="0" strike="noStrike" spc="-1">
                <a:solidFill>
                  <a:srgbClr val="000000"/>
                </a:solidFill>
                <a:latin typeface="Calibri"/>
              </a:rPr>
              <a:t>5.º nível da estrutura de tópicos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000" b="0" strike="noStrike" spc="-1">
                <a:solidFill>
                  <a:srgbClr val="000000"/>
                </a:solidFill>
                <a:latin typeface="Calibri"/>
              </a:rPr>
              <a:t>6.º nível da estrutura de tópicos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000" b="0" strike="noStrike" spc="-1">
                <a:solidFill>
                  <a:srgbClr val="000000"/>
                </a:solidFill>
                <a:latin typeface="Calibri"/>
              </a:rPr>
              <a:t>7.º nível da estrutura de tópicos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4" Type="http://schemas.microsoft.com/office/2007/relationships/hdphoto" Target="../media/hdphoto3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5.png"/><Relationship Id="rId5" Type="http://schemas.openxmlformats.org/officeDocument/2006/relationships/image" Target="../media/image34.jpeg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3.png"/><Relationship Id="rId7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microsoft.com/office/2007/relationships/hdphoto" Target="../media/hdphoto1.wdp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13" Type="http://schemas.openxmlformats.org/officeDocument/2006/relationships/image" Target="../media/image12.png"/><Relationship Id="rId18" Type="http://schemas.openxmlformats.org/officeDocument/2006/relationships/image" Target="../media/image15.png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12" Type="http://schemas.openxmlformats.org/officeDocument/2006/relationships/image" Target="../media/image15.svg"/><Relationship Id="rId17" Type="http://schemas.openxmlformats.org/officeDocument/2006/relationships/image" Target="../media/image14.png"/><Relationship Id="rId2" Type="http://schemas.openxmlformats.org/officeDocument/2006/relationships/image" Target="../media/image1.png"/><Relationship Id="rId16" Type="http://schemas.openxmlformats.org/officeDocument/2006/relationships/image" Target="../media/image19.svg"/><Relationship Id="rId20" Type="http://schemas.openxmlformats.org/officeDocument/2006/relationships/image" Target="../media/image21.sv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svg"/><Relationship Id="rId11" Type="http://schemas.openxmlformats.org/officeDocument/2006/relationships/image" Target="../media/image11.png"/><Relationship Id="rId5" Type="http://schemas.openxmlformats.org/officeDocument/2006/relationships/image" Target="../media/image8.png"/><Relationship Id="rId15" Type="http://schemas.openxmlformats.org/officeDocument/2006/relationships/image" Target="../media/image13.png"/><Relationship Id="rId10" Type="http://schemas.openxmlformats.org/officeDocument/2006/relationships/image" Target="../media/image13.svg"/><Relationship Id="rId19" Type="http://schemas.openxmlformats.org/officeDocument/2006/relationships/image" Target="../media/image16.png"/><Relationship Id="rId4" Type="http://schemas.openxmlformats.org/officeDocument/2006/relationships/image" Target="../media/image7.svg"/><Relationship Id="rId9" Type="http://schemas.openxmlformats.org/officeDocument/2006/relationships/image" Target="../media/image10.png"/><Relationship Id="rId14" Type="http://schemas.openxmlformats.org/officeDocument/2006/relationships/image" Target="../media/image17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svg"/><Relationship Id="rId3" Type="http://schemas.openxmlformats.org/officeDocument/2006/relationships/image" Target="../media/image17.png"/><Relationship Id="rId7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0.svg"/><Relationship Id="rId5" Type="http://schemas.openxmlformats.org/officeDocument/2006/relationships/image" Target="../media/image18.png"/><Relationship Id="rId10" Type="http://schemas.openxmlformats.org/officeDocument/2006/relationships/image" Target="../media/image34.svg"/><Relationship Id="rId4" Type="http://schemas.openxmlformats.org/officeDocument/2006/relationships/image" Target="../media/image28.svg"/><Relationship Id="rId9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5.jpeg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svg"/><Relationship Id="rId3" Type="http://schemas.openxmlformats.org/officeDocument/2006/relationships/image" Target="../media/image26.png"/><Relationship Id="rId7" Type="http://schemas.openxmlformats.org/officeDocument/2006/relationships/image" Target="../media/image18.png"/><Relationship Id="rId12" Type="http://schemas.openxmlformats.org/officeDocument/2006/relationships/image" Target="../media/image48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45.svg"/><Relationship Id="rId11" Type="http://schemas.openxmlformats.org/officeDocument/2006/relationships/image" Target="../media/image29.png"/><Relationship Id="rId5" Type="http://schemas.openxmlformats.org/officeDocument/2006/relationships/image" Target="../media/image27.png"/><Relationship Id="rId10" Type="http://schemas.microsoft.com/office/2007/relationships/hdphoto" Target="../media/hdphoto2.wdp"/><Relationship Id="rId4" Type="http://schemas.openxmlformats.org/officeDocument/2006/relationships/image" Target="../media/image43.svg"/><Relationship Id="rId9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" name="Imagem 19"/>
          <p:cNvPicPr/>
          <p:nvPr/>
        </p:nvPicPr>
        <p:blipFill>
          <a:blip r:embed="rId2"/>
          <a:stretch/>
        </p:blipFill>
        <p:spPr>
          <a:xfrm>
            <a:off x="1150560" y="1040040"/>
            <a:ext cx="9726480" cy="43138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CustomShape 1"/>
          <p:cNvSpPr/>
          <p:nvPr/>
        </p:nvSpPr>
        <p:spPr>
          <a:xfrm rot="16200000">
            <a:off x="9074061" y="1924199"/>
            <a:ext cx="2275200" cy="2106360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18" name="CustomShape 2"/>
          <p:cNvSpPr/>
          <p:nvPr/>
        </p:nvSpPr>
        <p:spPr>
          <a:xfrm rot="16200000">
            <a:off x="5805112" y="3743183"/>
            <a:ext cx="2275200" cy="2106360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19" name="CustomShape 3"/>
          <p:cNvSpPr/>
          <p:nvPr/>
        </p:nvSpPr>
        <p:spPr>
          <a:xfrm rot="16200000">
            <a:off x="7986352" y="3752543"/>
            <a:ext cx="2275200" cy="2106360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21" name="CustomShape 5"/>
          <p:cNvSpPr/>
          <p:nvPr/>
        </p:nvSpPr>
        <p:spPr>
          <a:xfrm rot="16200000">
            <a:off x="6892820" y="1923383"/>
            <a:ext cx="2275200" cy="2106360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422" name="Imagem 19"/>
          <p:cNvPicPr/>
          <p:nvPr/>
        </p:nvPicPr>
        <p:blipFill>
          <a:blip r:embed="rId2"/>
          <a:stretch/>
        </p:blipFill>
        <p:spPr>
          <a:xfrm>
            <a:off x="9102600" y="0"/>
            <a:ext cx="2953440" cy="1477080"/>
          </a:xfrm>
          <a:prstGeom prst="rect">
            <a:avLst/>
          </a:prstGeom>
          <a:ln>
            <a:noFill/>
          </a:ln>
        </p:spPr>
      </p:pic>
      <p:sp>
        <p:nvSpPr>
          <p:cNvPr id="423" name="CustomShape 6"/>
          <p:cNvSpPr/>
          <p:nvPr/>
        </p:nvSpPr>
        <p:spPr>
          <a:xfrm rot="16200000">
            <a:off x="4709420" y="1924463"/>
            <a:ext cx="2275200" cy="2106360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24" name="CustomShape 7"/>
          <p:cNvSpPr/>
          <p:nvPr/>
        </p:nvSpPr>
        <p:spPr>
          <a:xfrm>
            <a:off x="9177884" y="2175479"/>
            <a:ext cx="2063235" cy="193753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pt-BR" sz="1800" b="0" strike="noStrike" spc="-1" dirty="0">
                <a:solidFill>
                  <a:srgbClr val="294C5D"/>
                </a:solidFill>
                <a:latin typeface="Segoe UI Black"/>
                <a:ea typeface="Segoe UI Black"/>
              </a:rPr>
              <a:t>Sociedade </a:t>
            </a:r>
            <a:endParaRPr lang="pt-BR" sz="1800" b="0" strike="noStrike" spc="-1" dirty="0">
              <a:latin typeface="Calibri"/>
            </a:endParaRPr>
          </a:p>
          <a:p>
            <a:pPr algn="ctr">
              <a:lnSpc>
                <a:spcPct val="100000"/>
              </a:lnSpc>
            </a:pPr>
            <a:r>
              <a:rPr lang="pt-BR" sz="1800" b="0" strike="noStrike" spc="-1" dirty="0">
                <a:solidFill>
                  <a:srgbClr val="294C5D"/>
                </a:solidFill>
                <a:latin typeface="Segoe UI Black"/>
                <a:ea typeface="Segoe UI Black"/>
              </a:rPr>
              <a:t>Garantidora </a:t>
            </a:r>
            <a:endParaRPr lang="pt-BR" sz="1800" b="0" strike="noStrike" spc="-1" dirty="0">
              <a:latin typeface="Calibri"/>
            </a:endParaRPr>
          </a:p>
          <a:p>
            <a:pPr algn="ctr">
              <a:lnSpc>
                <a:spcPct val="100000"/>
              </a:lnSpc>
            </a:pPr>
            <a:r>
              <a:rPr lang="pt-BR" sz="1800" b="0" strike="noStrike" spc="-1" dirty="0">
                <a:solidFill>
                  <a:srgbClr val="294C5D"/>
                </a:solidFill>
                <a:latin typeface="Segoe UI Black"/>
                <a:ea typeface="Segoe UI Black"/>
              </a:rPr>
              <a:t>de Crédito (SGC)</a:t>
            </a:r>
            <a:endParaRPr lang="pt-BR" sz="1800" b="0" strike="noStrike" spc="-1" dirty="0">
              <a:latin typeface="Calibri"/>
            </a:endParaRPr>
          </a:p>
          <a:p>
            <a:pPr algn="ctr">
              <a:lnSpc>
                <a:spcPct val="100000"/>
              </a:lnSpc>
            </a:pPr>
            <a:endParaRPr lang="pt-BR" sz="1200" b="0" strike="noStrike" spc="-1" dirty="0">
              <a:latin typeface="Calibri"/>
            </a:endParaRPr>
          </a:p>
          <a:p>
            <a:pPr algn="ctr">
              <a:lnSpc>
                <a:spcPct val="100000"/>
              </a:lnSpc>
            </a:pPr>
            <a:r>
              <a:rPr lang="pt-BR" sz="1800" b="0" strike="noStrike" spc="-1" dirty="0">
                <a:solidFill>
                  <a:srgbClr val="000000"/>
                </a:solidFill>
                <a:latin typeface="Segoe UI Black"/>
                <a:ea typeface="Segoe UI Black"/>
              </a:rPr>
              <a:t>CARTA DE </a:t>
            </a:r>
            <a:endParaRPr lang="pt-BR" sz="1800" b="0" strike="noStrike" spc="-1" dirty="0">
              <a:latin typeface="Calibri"/>
            </a:endParaRPr>
          </a:p>
          <a:p>
            <a:pPr algn="ctr">
              <a:lnSpc>
                <a:spcPct val="100000"/>
              </a:lnSpc>
            </a:pPr>
            <a:r>
              <a:rPr lang="pt-BR" sz="1800" b="0" strike="noStrike" spc="-1" dirty="0">
                <a:solidFill>
                  <a:srgbClr val="000000"/>
                </a:solidFill>
                <a:latin typeface="Segoe UI Black"/>
                <a:ea typeface="Segoe UI Black"/>
              </a:rPr>
              <a:t>GARANTIA</a:t>
            </a:r>
            <a:endParaRPr lang="pt-BR" sz="1800" b="0" strike="noStrike" spc="-1" dirty="0">
              <a:latin typeface="Calibri"/>
            </a:endParaRPr>
          </a:p>
          <a:p>
            <a:pPr algn="ctr">
              <a:lnSpc>
                <a:spcPct val="100000"/>
              </a:lnSpc>
            </a:pPr>
            <a:endParaRPr lang="pt-BR" sz="1800" b="0" strike="noStrike" spc="-1" dirty="0">
              <a:latin typeface="Calibri"/>
            </a:endParaRPr>
          </a:p>
        </p:txBody>
      </p:sp>
      <p:sp>
        <p:nvSpPr>
          <p:cNvPr id="425" name="CustomShape 8"/>
          <p:cNvSpPr/>
          <p:nvPr/>
        </p:nvSpPr>
        <p:spPr>
          <a:xfrm>
            <a:off x="6003204" y="4182743"/>
            <a:ext cx="1869656" cy="141431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pt-BR" sz="2000" b="0" strike="noStrike" spc="-1" dirty="0">
                <a:solidFill>
                  <a:srgbClr val="294C5D"/>
                </a:solidFill>
                <a:latin typeface="Segoe UI Black"/>
                <a:ea typeface="Segoe UI Black"/>
              </a:rPr>
              <a:t>Garantia Real</a:t>
            </a:r>
            <a:endParaRPr lang="pt-BR" sz="2000" b="0" strike="noStrike" spc="-1" dirty="0">
              <a:latin typeface="Calibri"/>
            </a:endParaRPr>
          </a:p>
          <a:p>
            <a:pPr algn="ctr">
              <a:lnSpc>
                <a:spcPct val="100000"/>
              </a:lnSpc>
            </a:pPr>
            <a:endParaRPr lang="pt-BR" sz="1400" b="0" strike="noStrike" spc="-1" dirty="0">
              <a:latin typeface="Calibri"/>
            </a:endParaRPr>
          </a:p>
          <a:p>
            <a:pPr algn="ctr">
              <a:lnSpc>
                <a:spcPct val="100000"/>
              </a:lnSpc>
            </a:pPr>
            <a:r>
              <a:rPr lang="pt-BR" sz="1800" b="0" strike="noStrike" spc="-1" dirty="0">
                <a:solidFill>
                  <a:srgbClr val="000000"/>
                </a:solidFill>
                <a:latin typeface="Segoe UI Black"/>
                <a:ea typeface="Segoe UI Black"/>
              </a:rPr>
              <a:t>Imóvel</a:t>
            </a:r>
            <a:endParaRPr lang="pt-BR" sz="1800" b="0" strike="noStrike" spc="-1" dirty="0">
              <a:latin typeface="Calibri"/>
            </a:endParaRPr>
          </a:p>
          <a:p>
            <a:pPr algn="ctr">
              <a:lnSpc>
                <a:spcPct val="100000"/>
              </a:lnSpc>
            </a:pPr>
            <a:r>
              <a:rPr lang="pt-BR" sz="1600" b="0" strike="noStrike" spc="-1" dirty="0">
                <a:solidFill>
                  <a:srgbClr val="000000"/>
                </a:solidFill>
                <a:latin typeface="Segoe UI Black"/>
                <a:ea typeface="Segoe UI Black"/>
              </a:rPr>
              <a:t>Veículo</a:t>
            </a:r>
            <a:endParaRPr lang="pt-BR" sz="1600" b="0" strike="noStrike" spc="-1" dirty="0">
              <a:latin typeface="Calibri"/>
            </a:endParaRPr>
          </a:p>
          <a:p>
            <a:pPr algn="ctr">
              <a:lnSpc>
                <a:spcPct val="100000"/>
              </a:lnSpc>
            </a:pPr>
            <a:r>
              <a:rPr lang="pt-BR" sz="1800" b="0" strike="noStrike" spc="-1" dirty="0">
                <a:solidFill>
                  <a:srgbClr val="000000"/>
                </a:solidFill>
                <a:latin typeface="Segoe UI Black"/>
                <a:ea typeface="Segoe UI Black"/>
              </a:rPr>
              <a:t>Máquina</a:t>
            </a:r>
            <a:endParaRPr lang="pt-BR" sz="1800" b="0" strike="noStrike" spc="-1" dirty="0">
              <a:latin typeface="Calibri"/>
            </a:endParaRPr>
          </a:p>
        </p:txBody>
      </p:sp>
      <p:sp>
        <p:nvSpPr>
          <p:cNvPr id="427" name="CustomShape 10"/>
          <p:cNvSpPr/>
          <p:nvPr/>
        </p:nvSpPr>
        <p:spPr>
          <a:xfrm>
            <a:off x="8280112" y="4278863"/>
            <a:ext cx="1688040" cy="1277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pt-BR" sz="2600" b="0" strike="noStrike" spc="-1">
                <a:solidFill>
                  <a:srgbClr val="294C5D"/>
                </a:solidFill>
                <a:latin typeface="Segoe UI Black"/>
                <a:ea typeface="Segoe UI Black"/>
              </a:rPr>
              <a:t>Aval de </a:t>
            </a:r>
            <a:endParaRPr lang="pt-BR" sz="2600" b="0" strike="noStrike" spc="-1">
              <a:latin typeface="Calibri"/>
            </a:endParaRPr>
          </a:p>
          <a:p>
            <a:pPr algn="ctr">
              <a:lnSpc>
                <a:spcPct val="100000"/>
              </a:lnSpc>
            </a:pPr>
            <a:r>
              <a:rPr lang="pt-BR" sz="2600" b="0" strike="noStrike" spc="-1">
                <a:solidFill>
                  <a:srgbClr val="000000"/>
                </a:solidFill>
                <a:latin typeface="Segoe UI Black"/>
                <a:ea typeface="Segoe UI Black"/>
              </a:rPr>
              <a:t>Terceiros</a:t>
            </a:r>
            <a:endParaRPr lang="pt-BR" sz="2600" b="0" strike="noStrike" spc="-1">
              <a:latin typeface="Calibri"/>
            </a:endParaRPr>
          </a:p>
          <a:p>
            <a:pPr algn="ctr">
              <a:lnSpc>
                <a:spcPct val="100000"/>
              </a:lnSpc>
            </a:pPr>
            <a:endParaRPr lang="pt-BR" sz="2600" b="0" strike="noStrike" spc="-1">
              <a:latin typeface="Calibri"/>
            </a:endParaRPr>
          </a:p>
        </p:txBody>
      </p:sp>
      <p:sp>
        <p:nvSpPr>
          <p:cNvPr id="428" name="CustomShape 11"/>
          <p:cNvSpPr/>
          <p:nvPr/>
        </p:nvSpPr>
        <p:spPr>
          <a:xfrm>
            <a:off x="7180460" y="2047223"/>
            <a:ext cx="1804320" cy="1614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pt-BR" sz="1800" b="0" strike="noStrike" spc="-1">
                <a:solidFill>
                  <a:srgbClr val="294C5D"/>
                </a:solidFill>
                <a:latin typeface="Segoe UI Black"/>
                <a:ea typeface="Segoe UI Black"/>
              </a:rPr>
              <a:t>Fundo </a:t>
            </a:r>
            <a:endParaRPr lang="pt-BR" sz="1800" b="0" strike="noStrike" spc="-1">
              <a:latin typeface="Calibri"/>
            </a:endParaRPr>
          </a:p>
          <a:p>
            <a:pPr algn="ctr">
              <a:lnSpc>
                <a:spcPct val="100000"/>
              </a:lnSpc>
            </a:pPr>
            <a:r>
              <a:rPr lang="pt-BR" sz="1800" b="0" strike="noStrike" spc="-1">
                <a:solidFill>
                  <a:srgbClr val="294C5D"/>
                </a:solidFill>
                <a:latin typeface="Segoe UI Black"/>
                <a:ea typeface="Segoe UI Black"/>
              </a:rPr>
              <a:t>Garantidor de </a:t>
            </a:r>
            <a:endParaRPr lang="pt-BR" sz="1800" b="0" strike="noStrike" spc="-1">
              <a:latin typeface="Calibri"/>
            </a:endParaRPr>
          </a:p>
          <a:p>
            <a:pPr algn="ctr">
              <a:lnSpc>
                <a:spcPct val="100000"/>
              </a:lnSpc>
            </a:pPr>
            <a:r>
              <a:rPr lang="pt-BR" sz="1800" b="0" strike="noStrike" spc="-1">
                <a:solidFill>
                  <a:srgbClr val="294C5D"/>
                </a:solidFill>
                <a:latin typeface="Segoe UI Black"/>
                <a:ea typeface="Segoe UI Black"/>
              </a:rPr>
              <a:t>Investimentos</a:t>
            </a:r>
            <a:endParaRPr lang="pt-BR" sz="1800" b="0" strike="noStrike" spc="-1">
              <a:latin typeface="Calibri"/>
            </a:endParaRPr>
          </a:p>
          <a:p>
            <a:pPr algn="ctr">
              <a:lnSpc>
                <a:spcPct val="100000"/>
              </a:lnSpc>
            </a:pPr>
            <a:r>
              <a:rPr lang="pt-BR" sz="1800" b="0" strike="noStrike" spc="-1">
                <a:solidFill>
                  <a:srgbClr val="808080"/>
                </a:solidFill>
                <a:latin typeface="Segoe UI Black"/>
                <a:ea typeface="Segoe UI Black"/>
              </a:rPr>
              <a:t> </a:t>
            </a:r>
            <a:r>
              <a:rPr lang="pt-BR" sz="1800" b="0" strike="noStrike" spc="-1">
                <a:solidFill>
                  <a:srgbClr val="203864"/>
                </a:solidFill>
                <a:latin typeface="Segoe UI Black"/>
                <a:ea typeface="Segoe UI Black"/>
              </a:rPr>
              <a:t>BNDES</a:t>
            </a:r>
            <a:endParaRPr lang="pt-BR" sz="1800" b="0" strike="noStrike" spc="-1">
              <a:latin typeface="Calibri"/>
            </a:endParaRPr>
          </a:p>
          <a:p>
            <a:pPr algn="ctr">
              <a:lnSpc>
                <a:spcPct val="100000"/>
              </a:lnSpc>
            </a:pPr>
            <a:r>
              <a:rPr lang="pt-BR" sz="2800" b="0" strike="noStrike" spc="-1">
                <a:solidFill>
                  <a:srgbClr val="000000"/>
                </a:solidFill>
                <a:latin typeface="Segoe UI Black"/>
                <a:ea typeface="Segoe UI Black"/>
              </a:rPr>
              <a:t>FGI</a:t>
            </a:r>
            <a:endParaRPr lang="pt-BR" sz="2800" b="0" strike="noStrike" spc="-1">
              <a:latin typeface="Calibri"/>
            </a:endParaRPr>
          </a:p>
        </p:txBody>
      </p:sp>
      <p:sp>
        <p:nvSpPr>
          <p:cNvPr id="429" name="CustomShape 12"/>
          <p:cNvSpPr/>
          <p:nvPr/>
        </p:nvSpPr>
        <p:spPr>
          <a:xfrm>
            <a:off x="2195640" y="309600"/>
            <a:ext cx="6906600" cy="623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pt-BR" sz="3500" b="1" strike="noStrike" spc="-1">
                <a:solidFill>
                  <a:srgbClr val="002060"/>
                </a:solidFill>
                <a:latin typeface="Segoe UI Black"/>
                <a:ea typeface="Segoe UI Black"/>
              </a:rPr>
              <a:t>MODALIDADES DE GARANTIA</a:t>
            </a:r>
            <a:endParaRPr lang="pt-BR" sz="3500" b="0" strike="noStrike" spc="-1">
              <a:latin typeface="Calibri"/>
            </a:endParaRPr>
          </a:p>
        </p:txBody>
      </p:sp>
      <p:pic>
        <p:nvPicPr>
          <p:cNvPr id="430" name="Picture 2" descr="S:\DIME-2\DIME-2-2 - Coord de Atendimento ao Cliente\ATENDIMENTO\ENXOVAL DIGITAL\Fundo apresentação\Microcrédito01.jpg"/>
          <p:cNvPicPr/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"/>
                    </a14:imgEffect>
                  </a14:imgLayer>
                </a14:imgProps>
              </a:ext>
            </a:extLst>
          </a:blip>
          <a:srcRect r="69094" b="15279"/>
          <a:stretch/>
        </p:blipFill>
        <p:spPr>
          <a:xfrm>
            <a:off x="98640" y="1273320"/>
            <a:ext cx="3679200" cy="5033880"/>
          </a:xfrm>
          <a:prstGeom prst="rect">
            <a:avLst/>
          </a:prstGeom>
          <a:ln>
            <a:noFill/>
          </a:ln>
        </p:spPr>
      </p:pic>
      <p:sp>
        <p:nvSpPr>
          <p:cNvPr id="431" name="CustomShape 13"/>
          <p:cNvSpPr/>
          <p:nvPr/>
        </p:nvSpPr>
        <p:spPr>
          <a:xfrm>
            <a:off x="4822820" y="2045423"/>
            <a:ext cx="2041920" cy="1614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pt-BR" sz="1800" b="0" strike="noStrike" spc="-1">
                <a:solidFill>
                  <a:srgbClr val="294C5D"/>
                </a:solidFill>
                <a:latin typeface="Segoe UI Black"/>
                <a:ea typeface="Segoe UI Black"/>
              </a:rPr>
              <a:t>Fundo </a:t>
            </a:r>
            <a:endParaRPr lang="pt-BR" sz="1800" b="0" strike="noStrike" spc="-1">
              <a:latin typeface="Calibri"/>
            </a:endParaRPr>
          </a:p>
          <a:p>
            <a:pPr algn="ctr">
              <a:lnSpc>
                <a:spcPct val="100000"/>
              </a:lnSpc>
            </a:pPr>
            <a:r>
              <a:rPr lang="pt-BR" sz="1800" b="0" strike="noStrike" spc="-1">
                <a:solidFill>
                  <a:srgbClr val="294C5D"/>
                </a:solidFill>
                <a:latin typeface="Segoe UI Black"/>
                <a:ea typeface="Segoe UI Black"/>
              </a:rPr>
              <a:t>de Aval às Micro</a:t>
            </a:r>
            <a:endParaRPr lang="pt-BR" sz="1800" b="0" strike="noStrike" spc="-1">
              <a:latin typeface="Calibri"/>
            </a:endParaRPr>
          </a:p>
          <a:p>
            <a:pPr algn="ctr">
              <a:lnSpc>
                <a:spcPct val="100000"/>
              </a:lnSpc>
            </a:pPr>
            <a:r>
              <a:rPr lang="pt-BR" sz="1800" b="0" strike="noStrike" spc="-1">
                <a:solidFill>
                  <a:srgbClr val="294C5D"/>
                </a:solidFill>
                <a:latin typeface="Segoe UI Black"/>
                <a:ea typeface="Segoe UI Black"/>
              </a:rPr>
              <a:t> e Pequenas </a:t>
            </a:r>
            <a:endParaRPr lang="pt-BR" sz="1800" b="0" strike="noStrike" spc="-1">
              <a:latin typeface="Calibri"/>
            </a:endParaRPr>
          </a:p>
          <a:p>
            <a:pPr algn="ctr">
              <a:lnSpc>
                <a:spcPct val="100000"/>
              </a:lnSpc>
            </a:pPr>
            <a:r>
              <a:rPr lang="pt-BR" sz="1800" b="0" strike="noStrike" spc="-1">
                <a:solidFill>
                  <a:srgbClr val="294C5D"/>
                </a:solidFill>
                <a:latin typeface="Segoe UI Black"/>
                <a:ea typeface="Segoe UI Black"/>
              </a:rPr>
              <a:t>Empresas</a:t>
            </a:r>
            <a:endParaRPr lang="pt-BR" sz="1800" b="0" strike="noStrike" spc="-1">
              <a:latin typeface="Calibri"/>
            </a:endParaRPr>
          </a:p>
          <a:p>
            <a:pPr algn="ctr">
              <a:lnSpc>
                <a:spcPct val="100000"/>
              </a:lnSpc>
            </a:pPr>
            <a:r>
              <a:rPr lang="pt-BR" sz="2800" b="0" strike="noStrike" spc="-1">
                <a:solidFill>
                  <a:srgbClr val="000000"/>
                </a:solidFill>
                <a:latin typeface="Segoe UI Black"/>
                <a:ea typeface="Segoe UI Black"/>
              </a:rPr>
              <a:t>FAMPE</a:t>
            </a:r>
            <a:endParaRPr lang="pt-BR" sz="2800" b="0" strike="noStrike" spc="-1">
              <a:latin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9" dur="500" fill="hold"/>
                                        <p:tgtEl>
                                          <p:spTgt spid="4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0" dur="500" fill="hold"/>
                                        <p:tgtEl>
                                          <p:spTgt spid="4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5" dur="500" fill="hold"/>
                                        <p:tgtEl>
                                          <p:spTgt spid="4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6" dur="500" fill="hold"/>
                                        <p:tgtEl>
                                          <p:spTgt spid="4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1" dur="500" fill="hold"/>
                                        <p:tgtEl>
                                          <p:spTgt spid="4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2" dur="500" fill="hold"/>
                                        <p:tgtEl>
                                          <p:spTgt spid="4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7" dur="500" fill="hold"/>
                                        <p:tgtEl>
                                          <p:spTgt spid="4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8" dur="500" fill="hold"/>
                                        <p:tgtEl>
                                          <p:spTgt spid="4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3" dur="500" fill="hold"/>
                                        <p:tgtEl>
                                          <p:spTgt spid="4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4" dur="500" fill="hold"/>
                                        <p:tgtEl>
                                          <p:spTgt spid="4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CustomShape 1"/>
          <p:cNvSpPr/>
          <p:nvPr/>
        </p:nvSpPr>
        <p:spPr>
          <a:xfrm>
            <a:off x="921960" y="1874520"/>
            <a:ext cx="10410480" cy="4076280"/>
          </a:xfrm>
          <a:prstGeom prst="rect">
            <a:avLst/>
          </a:prstGeom>
          <a:solidFill>
            <a:schemeClr val="bg1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pic>
        <p:nvPicPr>
          <p:cNvPr id="499" name="Google Shape;60;p14"/>
          <p:cNvPicPr/>
          <p:nvPr/>
        </p:nvPicPr>
        <p:blipFill>
          <a:blip r:embed="rId2"/>
          <a:stretch/>
        </p:blipFill>
        <p:spPr>
          <a:xfrm>
            <a:off x="0" y="0"/>
            <a:ext cx="12191760" cy="6857640"/>
          </a:xfrm>
          <a:prstGeom prst="rect">
            <a:avLst/>
          </a:prstGeom>
          <a:ln>
            <a:noFill/>
          </a:ln>
        </p:spPr>
      </p:pic>
      <p:sp>
        <p:nvSpPr>
          <p:cNvPr id="500" name="CustomShape 2"/>
          <p:cNvSpPr/>
          <p:nvPr/>
        </p:nvSpPr>
        <p:spPr>
          <a:xfrm>
            <a:off x="1044360" y="1092240"/>
            <a:ext cx="10101600" cy="4194360"/>
          </a:xfrm>
          <a:prstGeom prst="rect">
            <a:avLst/>
          </a:prstGeom>
          <a:solidFill>
            <a:srgbClr val="DADB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501" name="Imagem 7"/>
          <p:cNvPicPr/>
          <p:nvPr/>
        </p:nvPicPr>
        <p:blipFill>
          <a:blip r:embed="rId3"/>
          <a:stretch/>
        </p:blipFill>
        <p:spPr>
          <a:xfrm>
            <a:off x="4587120" y="4726080"/>
            <a:ext cx="941040" cy="945360"/>
          </a:xfrm>
          <a:prstGeom prst="rect">
            <a:avLst/>
          </a:prstGeom>
          <a:ln>
            <a:noFill/>
          </a:ln>
        </p:spPr>
      </p:pic>
      <p:pic>
        <p:nvPicPr>
          <p:cNvPr id="502" name="Imagem 8"/>
          <p:cNvPicPr/>
          <p:nvPr/>
        </p:nvPicPr>
        <p:blipFill>
          <a:blip r:embed="rId4"/>
          <a:stretch/>
        </p:blipFill>
        <p:spPr>
          <a:xfrm>
            <a:off x="4508640" y="3555720"/>
            <a:ext cx="912960" cy="912960"/>
          </a:xfrm>
          <a:prstGeom prst="rect">
            <a:avLst/>
          </a:prstGeom>
          <a:ln>
            <a:noFill/>
          </a:ln>
        </p:spPr>
      </p:pic>
      <p:pic>
        <p:nvPicPr>
          <p:cNvPr id="503" name="Imagem 9"/>
          <p:cNvPicPr/>
          <p:nvPr/>
        </p:nvPicPr>
        <p:blipFill>
          <a:blip r:embed="rId5"/>
          <a:stretch/>
        </p:blipFill>
        <p:spPr>
          <a:xfrm>
            <a:off x="2209320" y="3490560"/>
            <a:ext cx="2242440" cy="2242440"/>
          </a:xfrm>
          <a:prstGeom prst="rect">
            <a:avLst/>
          </a:prstGeom>
          <a:ln>
            <a:noFill/>
          </a:ln>
        </p:spPr>
      </p:pic>
      <p:sp>
        <p:nvSpPr>
          <p:cNvPr id="504" name="CustomShape 3"/>
          <p:cNvSpPr/>
          <p:nvPr/>
        </p:nvSpPr>
        <p:spPr>
          <a:xfrm>
            <a:off x="5737320" y="4766040"/>
            <a:ext cx="4827600" cy="1004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pt-BR" sz="6000" b="1" strike="noStrike" spc="-1">
                <a:solidFill>
                  <a:srgbClr val="3B3838"/>
                </a:solidFill>
                <a:latin typeface="Calibri"/>
              </a:rPr>
              <a:t>41 99938-9215</a:t>
            </a:r>
            <a:endParaRPr lang="pt-BR" sz="6000" b="0" strike="noStrike" spc="-1">
              <a:latin typeface="Calibri"/>
            </a:endParaRPr>
          </a:p>
        </p:txBody>
      </p:sp>
      <p:sp>
        <p:nvSpPr>
          <p:cNvPr id="505" name="CustomShape 4"/>
          <p:cNvSpPr/>
          <p:nvPr/>
        </p:nvSpPr>
        <p:spPr>
          <a:xfrm>
            <a:off x="2411640" y="2456280"/>
            <a:ext cx="7731000" cy="1004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pt-BR" sz="6000" b="1" strike="noStrike" spc="-1">
                <a:solidFill>
                  <a:srgbClr val="0070C0"/>
                </a:solidFill>
                <a:latin typeface="Calibri"/>
              </a:rPr>
              <a:t>www.fomento.pr.gov.br</a:t>
            </a:r>
            <a:endParaRPr lang="pt-BR" sz="6000" b="0" strike="noStrike" spc="-1">
              <a:latin typeface="Calibri"/>
            </a:endParaRPr>
          </a:p>
        </p:txBody>
      </p:sp>
      <p:sp>
        <p:nvSpPr>
          <p:cNvPr id="506" name="CustomShape 5"/>
          <p:cNvSpPr/>
          <p:nvPr/>
        </p:nvSpPr>
        <p:spPr>
          <a:xfrm>
            <a:off x="5735160" y="3558600"/>
            <a:ext cx="4442040" cy="1004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pt-BR" sz="6000" b="1" strike="noStrike" spc="-1">
                <a:solidFill>
                  <a:srgbClr val="3B3838"/>
                </a:solidFill>
                <a:latin typeface="Calibri"/>
              </a:rPr>
              <a:t>41 3200-5900</a:t>
            </a:r>
            <a:endParaRPr lang="pt-BR" sz="6000" b="0" strike="noStrike" spc="-1">
              <a:latin typeface="Calibri"/>
            </a:endParaRPr>
          </a:p>
        </p:txBody>
      </p:sp>
      <p:pic>
        <p:nvPicPr>
          <p:cNvPr id="507" name="Imagem 13"/>
          <p:cNvPicPr/>
          <p:nvPr/>
        </p:nvPicPr>
        <p:blipFill>
          <a:blip r:embed="rId6"/>
          <a:srcRect t="12712" b="15831"/>
          <a:stretch/>
        </p:blipFill>
        <p:spPr>
          <a:xfrm>
            <a:off x="2360880" y="219960"/>
            <a:ext cx="7458120" cy="23832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" name="Imagem 7"/>
          <p:cNvPicPr/>
          <p:nvPr/>
        </p:nvPicPr>
        <p:blipFill>
          <a:blip r:embed="rId2"/>
          <a:stretch/>
        </p:blipFill>
        <p:spPr>
          <a:xfrm>
            <a:off x="5396400" y="1931400"/>
            <a:ext cx="1239840" cy="1239840"/>
          </a:xfrm>
          <a:prstGeom prst="rect">
            <a:avLst/>
          </a:prstGeom>
          <a:ln>
            <a:noFill/>
          </a:ln>
        </p:spPr>
      </p:pic>
      <p:sp>
        <p:nvSpPr>
          <p:cNvPr id="213" name="CustomShape 1"/>
          <p:cNvSpPr/>
          <p:nvPr/>
        </p:nvSpPr>
        <p:spPr>
          <a:xfrm>
            <a:off x="4808160" y="1710720"/>
            <a:ext cx="2327040" cy="3456720"/>
          </a:xfrm>
          <a:prstGeom prst="roundRect">
            <a:avLst>
              <a:gd name="adj" fmla="val 16667"/>
            </a:avLst>
          </a:prstGeom>
          <a:noFill/>
          <a:ln w="2556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14" name="CustomShape 2"/>
          <p:cNvSpPr/>
          <p:nvPr/>
        </p:nvSpPr>
        <p:spPr>
          <a:xfrm>
            <a:off x="8328960" y="2107440"/>
            <a:ext cx="2327040" cy="2478240"/>
          </a:xfrm>
          <a:prstGeom prst="roundRect">
            <a:avLst>
              <a:gd name="adj" fmla="val 16667"/>
            </a:avLst>
          </a:prstGeom>
          <a:noFill/>
          <a:ln w="2556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215" name="Picture 10" descr="GestÃ£o orÃ§amentÃ¡ria Ãcone grÃ¡tis"/>
          <p:cNvPicPr/>
          <p:nvPr/>
        </p:nvPicPr>
        <p:blipFill>
          <a:blip r:embed="rId3"/>
          <a:stretch/>
        </p:blipFill>
        <p:spPr>
          <a:xfrm>
            <a:off x="5514840" y="3465720"/>
            <a:ext cx="913680" cy="913680"/>
          </a:xfrm>
          <a:prstGeom prst="rect">
            <a:avLst/>
          </a:prstGeom>
          <a:ln>
            <a:noFill/>
          </a:ln>
        </p:spPr>
      </p:pic>
      <p:grpSp>
        <p:nvGrpSpPr>
          <p:cNvPr id="216" name="Group 3"/>
          <p:cNvGrpSpPr/>
          <p:nvPr/>
        </p:nvGrpSpPr>
        <p:grpSpPr>
          <a:xfrm>
            <a:off x="1465200" y="2329560"/>
            <a:ext cx="2123640" cy="1610640"/>
            <a:chOff x="1465200" y="2329560"/>
            <a:chExt cx="2123640" cy="1610640"/>
          </a:xfrm>
        </p:grpSpPr>
        <p:pic>
          <p:nvPicPr>
            <p:cNvPr id="217" name="Picture 14"/>
            <p:cNvPicPr/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-16000"/>
                      </a14:imgEffect>
                    </a14:imgLayer>
                  </a14:imgProps>
                </a:ext>
              </a:extLst>
            </a:blip>
            <a:srcRect l="13566" t="49747" r="13925" b="19520"/>
            <a:stretch/>
          </p:blipFill>
          <p:spPr>
            <a:xfrm>
              <a:off x="1465200" y="2329560"/>
              <a:ext cx="2123640" cy="1610640"/>
            </a:xfrm>
            <a:prstGeom prst="rect">
              <a:avLst/>
            </a:prstGeom>
            <a:ln>
              <a:noFill/>
            </a:ln>
          </p:spPr>
        </p:pic>
        <p:sp>
          <p:nvSpPr>
            <p:cNvPr id="218" name="CustomShape 4"/>
            <p:cNvSpPr/>
            <p:nvPr/>
          </p:nvSpPr>
          <p:spPr>
            <a:xfrm>
              <a:off x="2243160" y="3417120"/>
              <a:ext cx="303480" cy="1245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219" name="CustomShape 5"/>
            <p:cNvSpPr/>
            <p:nvPr/>
          </p:nvSpPr>
          <p:spPr>
            <a:xfrm>
              <a:off x="3152520" y="3144240"/>
              <a:ext cx="240480" cy="7848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</p:grpSp>
      <p:sp>
        <p:nvSpPr>
          <p:cNvPr id="220" name="CustomShape 6"/>
          <p:cNvSpPr/>
          <p:nvPr/>
        </p:nvSpPr>
        <p:spPr>
          <a:xfrm>
            <a:off x="4631760" y="4570920"/>
            <a:ext cx="2810520" cy="4662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pt-BR" sz="1600" b="1" strike="noStrike" spc="-1">
                <a:solidFill>
                  <a:srgbClr val="2E6CA4"/>
                </a:solidFill>
                <a:latin typeface="Segoe UI Black"/>
                <a:ea typeface="Segoe UI Black"/>
              </a:rPr>
              <a:t>PARCEIRO LOCAL</a:t>
            </a:r>
            <a:endParaRPr lang="pt-BR" sz="1600" b="0" strike="noStrike" spc="-1">
              <a:latin typeface="Calibri"/>
            </a:endParaRPr>
          </a:p>
          <a:p>
            <a:pPr algn="ctr">
              <a:lnSpc>
                <a:spcPct val="100000"/>
              </a:lnSpc>
            </a:pPr>
            <a:endParaRPr lang="pt-BR" sz="1600" b="0" strike="noStrike" spc="-1">
              <a:latin typeface="Calibri"/>
            </a:endParaRPr>
          </a:p>
        </p:txBody>
      </p:sp>
      <p:sp>
        <p:nvSpPr>
          <p:cNvPr id="221" name="CustomShape 7"/>
          <p:cNvSpPr/>
          <p:nvPr/>
        </p:nvSpPr>
        <p:spPr>
          <a:xfrm>
            <a:off x="1455120" y="4077720"/>
            <a:ext cx="2163600" cy="33408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pt-BR" sz="1600" b="1" strike="noStrike" spc="-1">
                <a:solidFill>
                  <a:srgbClr val="2E6CA4"/>
                </a:solidFill>
                <a:latin typeface="Segoe UI Black"/>
                <a:ea typeface="Segoe UI Black"/>
              </a:rPr>
              <a:t>EMPREENDEDORES DO MUNICÍPIO</a:t>
            </a:r>
            <a:endParaRPr lang="pt-BR" sz="1600" b="0" strike="noStrike" spc="-1">
              <a:latin typeface="Calibri"/>
            </a:endParaRPr>
          </a:p>
        </p:txBody>
      </p:sp>
      <p:sp>
        <p:nvSpPr>
          <p:cNvPr id="222" name="CustomShape 8"/>
          <p:cNvSpPr/>
          <p:nvPr/>
        </p:nvSpPr>
        <p:spPr>
          <a:xfrm>
            <a:off x="4611240" y="3219120"/>
            <a:ext cx="2810520" cy="24732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pt-BR" sz="1600" b="1" strike="noStrike" spc="-1">
                <a:solidFill>
                  <a:srgbClr val="2E6CA4"/>
                </a:solidFill>
                <a:latin typeface="Segoe UI Black"/>
                <a:ea typeface="Segoe UI Black"/>
              </a:rPr>
              <a:t>fomento.pr.gov.br</a:t>
            </a:r>
            <a:endParaRPr lang="pt-BR" sz="1600" b="0" strike="noStrike" spc="-1">
              <a:latin typeface="Calibri"/>
            </a:endParaRPr>
          </a:p>
          <a:p>
            <a:pPr algn="ctr">
              <a:lnSpc>
                <a:spcPct val="100000"/>
              </a:lnSpc>
            </a:pPr>
            <a:endParaRPr lang="pt-BR" sz="1600" b="0" strike="noStrike" spc="-1">
              <a:latin typeface="Calibri"/>
            </a:endParaRPr>
          </a:p>
        </p:txBody>
      </p:sp>
      <p:sp>
        <p:nvSpPr>
          <p:cNvPr id="223" name="CustomShape 9"/>
          <p:cNvSpPr/>
          <p:nvPr/>
        </p:nvSpPr>
        <p:spPr>
          <a:xfrm>
            <a:off x="1363320" y="2092320"/>
            <a:ext cx="2327040" cy="2478240"/>
          </a:xfrm>
          <a:prstGeom prst="roundRect">
            <a:avLst>
              <a:gd name="adj" fmla="val 16667"/>
            </a:avLst>
          </a:prstGeom>
          <a:noFill/>
          <a:ln w="2556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224" name="Imagem 1"/>
          <p:cNvPicPr/>
          <p:nvPr/>
        </p:nvPicPr>
        <p:blipFill>
          <a:blip r:embed="rId6"/>
          <a:srcRect b="23334"/>
          <a:stretch/>
        </p:blipFill>
        <p:spPr>
          <a:xfrm>
            <a:off x="8215920" y="2694240"/>
            <a:ext cx="2596680" cy="1031760"/>
          </a:xfrm>
          <a:prstGeom prst="rect">
            <a:avLst/>
          </a:prstGeom>
          <a:ln>
            <a:noFill/>
          </a:ln>
        </p:spPr>
      </p:pic>
      <p:pic>
        <p:nvPicPr>
          <p:cNvPr id="225" name="Imagem 23"/>
          <p:cNvPicPr/>
          <p:nvPr/>
        </p:nvPicPr>
        <p:blipFill>
          <a:blip r:embed="rId7"/>
          <a:stretch/>
        </p:blipFill>
        <p:spPr>
          <a:xfrm>
            <a:off x="9238320" y="7560"/>
            <a:ext cx="2953440" cy="1477080"/>
          </a:xfrm>
          <a:prstGeom prst="rect">
            <a:avLst/>
          </a:prstGeom>
          <a:ln>
            <a:noFill/>
          </a:ln>
        </p:spPr>
      </p:pic>
      <p:sp>
        <p:nvSpPr>
          <p:cNvPr id="226" name="CustomShape 10"/>
          <p:cNvSpPr/>
          <p:nvPr/>
        </p:nvSpPr>
        <p:spPr>
          <a:xfrm>
            <a:off x="2803680" y="600480"/>
            <a:ext cx="6124320" cy="623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pt-BR" sz="3500" b="1" strike="noStrike" spc="-1">
                <a:solidFill>
                  <a:srgbClr val="2E75B6"/>
                </a:solidFill>
                <a:latin typeface="Segoe UI Black"/>
                <a:ea typeface="Segoe UI Black"/>
              </a:rPr>
              <a:t>MODELO DE ATUAÇÃO</a:t>
            </a:r>
            <a:endParaRPr lang="pt-BR" sz="3500" b="0" strike="noStrike" spc="-1">
              <a:latin typeface="Calibri"/>
            </a:endParaRPr>
          </a:p>
        </p:txBody>
      </p:sp>
      <p:sp>
        <p:nvSpPr>
          <p:cNvPr id="227" name="CustomShape 11"/>
          <p:cNvSpPr/>
          <p:nvPr/>
        </p:nvSpPr>
        <p:spPr>
          <a:xfrm>
            <a:off x="3699720" y="3232800"/>
            <a:ext cx="1112400" cy="179640"/>
          </a:xfrm>
          <a:prstGeom prst="bentConnector3">
            <a:avLst>
              <a:gd name="adj1" fmla="val 50000"/>
            </a:avLst>
          </a:prstGeom>
          <a:noFill/>
          <a:ln w="25560">
            <a:solidFill>
              <a:srgbClr val="2E6CA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28" name="CustomShape 12"/>
          <p:cNvSpPr/>
          <p:nvPr/>
        </p:nvSpPr>
        <p:spPr>
          <a:xfrm>
            <a:off x="7144200" y="3233880"/>
            <a:ext cx="1188720" cy="178200"/>
          </a:xfrm>
          <a:prstGeom prst="bentConnector3">
            <a:avLst>
              <a:gd name="adj1" fmla="val 50000"/>
            </a:avLst>
          </a:prstGeom>
          <a:noFill/>
          <a:ln w="25560">
            <a:solidFill>
              <a:srgbClr val="2E6CA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2" name="Imagem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54307" y="5373172"/>
            <a:ext cx="1724025" cy="561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429118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CustomShape 6">
            <a:extLst>
              <a:ext uri="{FF2B5EF4-FFF2-40B4-BE49-F238E27FC236}">
                <a16:creationId xmlns:a16="http://schemas.microsoft.com/office/drawing/2014/main" xmlns="" id="{C6CC796B-5FA2-F59F-8047-3126913FC353}"/>
              </a:ext>
            </a:extLst>
          </p:cNvPr>
          <p:cNvSpPr/>
          <p:nvPr/>
        </p:nvSpPr>
        <p:spPr>
          <a:xfrm rot="16200000">
            <a:off x="4182293" y="4752246"/>
            <a:ext cx="1991351" cy="1978437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5" name="CustomShape 6">
            <a:extLst>
              <a:ext uri="{FF2B5EF4-FFF2-40B4-BE49-F238E27FC236}">
                <a16:creationId xmlns:a16="http://schemas.microsoft.com/office/drawing/2014/main" xmlns="" id="{B4D80FCE-209E-2CA0-605F-CADF5723AF21}"/>
              </a:ext>
            </a:extLst>
          </p:cNvPr>
          <p:cNvSpPr/>
          <p:nvPr/>
        </p:nvSpPr>
        <p:spPr>
          <a:xfrm rot="16200000">
            <a:off x="6212714" y="4736014"/>
            <a:ext cx="1991351" cy="1978437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0" name="CustomShape 6">
            <a:extLst>
              <a:ext uri="{FF2B5EF4-FFF2-40B4-BE49-F238E27FC236}">
                <a16:creationId xmlns:a16="http://schemas.microsoft.com/office/drawing/2014/main" xmlns="" id="{00287117-0983-1E8A-5DEA-4E5199CB82E6}"/>
              </a:ext>
            </a:extLst>
          </p:cNvPr>
          <p:cNvSpPr/>
          <p:nvPr/>
        </p:nvSpPr>
        <p:spPr>
          <a:xfrm rot="16200000">
            <a:off x="7207018" y="3164997"/>
            <a:ext cx="1991351" cy="1978437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7" name="CustomShape 6">
            <a:extLst>
              <a:ext uri="{FF2B5EF4-FFF2-40B4-BE49-F238E27FC236}">
                <a16:creationId xmlns:a16="http://schemas.microsoft.com/office/drawing/2014/main" xmlns="" id="{71036D03-D6E0-EBC7-8F4E-EBEB27489579}"/>
              </a:ext>
            </a:extLst>
          </p:cNvPr>
          <p:cNvSpPr/>
          <p:nvPr/>
        </p:nvSpPr>
        <p:spPr>
          <a:xfrm rot="16200000">
            <a:off x="3139442" y="3180763"/>
            <a:ext cx="1991351" cy="1978437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8" name="CustomShape 6">
            <a:extLst>
              <a:ext uri="{FF2B5EF4-FFF2-40B4-BE49-F238E27FC236}">
                <a16:creationId xmlns:a16="http://schemas.microsoft.com/office/drawing/2014/main" xmlns="" id="{5925FF98-868E-DF58-A68A-9719751DFC97}"/>
              </a:ext>
            </a:extLst>
          </p:cNvPr>
          <p:cNvSpPr/>
          <p:nvPr/>
        </p:nvSpPr>
        <p:spPr>
          <a:xfrm rot="16200000">
            <a:off x="4158318" y="1610879"/>
            <a:ext cx="1991351" cy="1978437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9" name="CustomShape 6">
            <a:extLst>
              <a:ext uri="{FF2B5EF4-FFF2-40B4-BE49-F238E27FC236}">
                <a16:creationId xmlns:a16="http://schemas.microsoft.com/office/drawing/2014/main" xmlns="" id="{1F99458C-AF5F-4CEB-47F8-CCFA1ADDD983}"/>
              </a:ext>
            </a:extLst>
          </p:cNvPr>
          <p:cNvSpPr/>
          <p:nvPr/>
        </p:nvSpPr>
        <p:spPr>
          <a:xfrm rot="16200000">
            <a:off x="6186268" y="1610879"/>
            <a:ext cx="1991351" cy="1978437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1" name="CustomShape 6">
            <a:extLst>
              <a:ext uri="{FF2B5EF4-FFF2-40B4-BE49-F238E27FC236}">
                <a16:creationId xmlns:a16="http://schemas.microsoft.com/office/drawing/2014/main" xmlns="" id="{DE85F771-1B4C-044C-B0C5-918080684D5A}"/>
              </a:ext>
            </a:extLst>
          </p:cNvPr>
          <p:cNvSpPr/>
          <p:nvPr/>
        </p:nvSpPr>
        <p:spPr>
          <a:xfrm rot="16200000">
            <a:off x="5178583" y="3173680"/>
            <a:ext cx="1991351" cy="1978437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225" name="Imagem 23"/>
          <p:cNvPicPr/>
          <p:nvPr/>
        </p:nvPicPr>
        <p:blipFill>
          <a:blip r:embed="rId2"/>
          <a:stretch/>
        </p:blipFill>
        <p:spPr>
          <a:xfrm>
            <a:off x="9238320" y="7560"/>
            <a:ext cx="2953440" cy="1477080"/>
          </a:xfrm>
          <a:prstGeom prst="rect">
            <a:avLst/>
          </a:prstGeom>
          <a:ln>
            <a:noFill/>
          </a:ln>
        </p:spPr>
      </p:pic>
      <p:sp>
        <p:nvSpPr>
          <p:cNvPr id="226" name="CustomShape 10"/>
          <p:cNvSpPr/>
          <p:nvPr/>
        </p:nvSpPr>
        <p:spPr>
          <a:xfrm>
            <a:off x="223130" y="137092"/>
            <a:ext cx="9603785" cy="70643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pt-BR" sz="4000" b="1" strike="noStrike" spc="-1" dirty="0" smtClean="0">
                <a:solidFill>
                  <a:srgbClr val="2E75B6"/>
                </a:solidFill>
                <a:latin typeface="Segoe UI Black"/>
                <a:ea typeface="Segoe UI Black"/>
              </a:rPr>
              <a:t>PRINCIPAIS INFORMAÇÕES</a:t>
            </a:r>
            <a:endParaRPr lang="pt-BR" sz="4000" b="0" strike="noStrike" spc="-1" dirty="0">
              <a:latin typeface="Calibri"/>
            </a:endParaRPr>
          </a:p>
        </p:txBody>
      </p:sp>
      <p:pic>
        <p:nvPicPr>
          <p:cNvPr id="3" name="Gráfico 2" descr="Hipoteca com preenchimento sólido">
            <a:extLst>
              <a:ext uri="{FF2B5EF4-FFF2-40B4-BE49-F238E27FC236}">
                <a16:creationId xmlns:a16="http://schemas.microsoft.com/office/drawing/2014/main" xmlns="" id="{D05ECD0B-E701-A1B4-19D0-F22C4F4825E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7736348" y="4077168"/>
            <a:ext cx="914400" cy="914400"/>
          </a:xfrm>
          <a:prstGeom prst="rect">
            <a:avLst/>
          </a:prstGeom>
        </p:spPr>
      </p:pic>
      <p:pic>
        <p:nvPicPr>
          <p:cNvPr id="5" name="Gráfico 4" descr="Calendário diário com preenchimento sólido">
            <a:extLst>
              <a:ext uri="{FF2B5EF4-FFF2-40B4-BE49-F238E27FC236}">
                <a16:creationId xmlns:a16="http://schemas.microsoft.com/office/drawing/2014/main" xmlns="" id="{4DE3E681-2F6B-665B-2120-7D850126925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3693709" y="4036905"/>
            <a:ext cx="914400" cy="914400"/>
          </a:xfrm>
          <a:prstGeom prst="rect">
            <a:avLst/>
          </a:prstGeom>
        </p:spPr>
      </p:pic>
      <p:pic>
        <p:nvPicPr>
          <p:cNvPr id="7" name="Gráfico 6" descr="Sala de reuniões com preenchimento sólido">
            <a:extLst>
              <a:ext uri="{FF2B5EF4-FFF2-40B4-BE49-F238E27FC236}">
                <a16:creationId xmlns:a16="http://schemas.microsoft.com/office/drawing/2014/main" xmlns="" id="{D900B472-C7C7-305A-818B-4D10DA68DC8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5322924" y="3443312"/>
            <a:ext cx="1679915" cy="1477080"/>
          </a:xfrm>
          <a:prstGeom prst="rect">
            <a:avLst/>
          </a:prstGeom>
        </p:spPr>
      </p:pic>
      <p:pic>
        <p:nvPicPr>
          <p:cNvPr id="13" name="Gráfico 12" descr="Parede de tijolos com preenchimento sólido">
            <a:extLst>
              <a:ext uri="{FF2B5EF4-FFF2-40B4-BE49-F238E27FC236}">
                <a16:creationId xmlns:a16="http://schemas.microsoft.com/office/drawing/2014/main" xmlns="" id="{D88A9FE1-4AB6-8742-1CFA-A7A64AE8017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4321994" y="5620247"/>
            <a:ext cx="800039" cy="711538"/>
          </a:xfrm>
          <a:prstGeom prst="rect">
            <a:avLst/>
          </a:prstGeom>
        </p:spPr>
      </p:pic>
      <p:pic>
        <p:nvPicPr>
          <p:cNvPr id="15" name="Gráfico 14" descr="Restaurante com preenchimento sólido">
            <a:extLst>
              <a:ext uri="{FF2B5EF4-FFF2-40B4-BE49-F238E27FC236}">
                <a16:creationId xmlns:a16="http://schemas.microsoft.com/office/drawing/2014/main" xmlns="" id="{6E7A4F69-CB68-CEF5-2C91-1332D4849647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>
            <a:off x="7176469" y="2478199"/>
            <a:ext cx="689498" cy="837746"/>
          </a:xfrm>
          <a:prstGeom prst="rect">
            <a:avLst/>
          </a:prstGeom>
        </p:spPr>
      </p:pic>
      <p:sp>
        <p:nvSpPr>
          <p:cNvPr id="43" name="CustomShape 6">
            <a:extLst>
              <a:ext uri="{FF2B5EF4-FFF2-40B4-BE49-F238E27FC236}">
                <a16:creationId xmlns:a16="http://schemas.microsoft.com/office/drawing/2014/main" xmlns="" id="{F28FB563-7AEC-6ABE-FC61-5F70DAF0870D}"/>
              </a:ext>
            </a:extLst>
          </p:cNvPr>
          <p:cNvSpPr/>
          <p:nvPr/>
        </p:nvSpPr>
        <p:spPr>
          <a:xfrm>
            <a:off x="6331324" y="1974375"/>
            <a:ext cx="1701240" cy="39865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pt-BR" sz="2000" b="1" strike="noStrike" spc="-1" dirty="0">
                <a:solidFill>
                  <a:srgbClr val="203864"/>
                </a:solidFill>
                <a:latin typeface="Segoe UI Black"/>
                <a:ea typeface="Segoe UI Black"/>
              </a:rPr>
              <a:t>ATIVIDADE</a:t>
            </a:r>
            <a:endParaRPr lang="pt-BR" sz="2000" b="0" strike="noStrike" spc="-1" dirty="0">
              <a:latin typeface="Calibri"/>
            </a:endParaRPr>
          </a:p>
        </p:txBody>
      </p:sp>
      <p:sp>
        <p:nvSpPr>
          <p:cNvPr id="46" name="CustomShape 6">
            <a:extLst>
              <a:ext uri="{FF2B5EF4-FFF2-40B4-BE49-F238E27FC236}">
                <a16:creationId xmlns:a16="http://schemas.microsoft.com/office/drawing/2014/main" xmlns="" id="{FA99EE80-5D8B-F58F-DB82-B96DEE8A97AD}"/>
              </a:ext>
            </a:extLst>
          </p:cNvPr>
          <p:cNvSpPr/>
          <p:nvPr/>
        </p:nvSpPr>
        <p:spPr>
          <a:xfrm>
            <a:off x="4271413" y="2036104"/>
            <a:ext cx="1701240" cy="39865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pt-BR" sz="2000" b="1" strike="noStrike" spc="-1" dirty="0">
                <a:solidFill>
                  <a:srgbClr val="203864"/>
                </a:solidFill>
                <a:latin typeface="Segoe UI Black"/>
                <a:ea typeface="Segoe UI Black"/>
              </a:rPr>
              <a:t>PORTE</a:t>
            </a:r>
            <a:endParaRPr lang="pt-BR" sz="2000" b="0" strike="noStrike" spc="-1" dirty="0">
              <a:latin typeface="Calibri"/>
            </a:endParaRPr>
          </a:p>
        </p:txBody>
      </p:sp>
      <p:sp>
        <p:nvSpPr>
          <p:cNvPr id="47" name="CustomShape 6">
            <a:extLst>
              <a:ext uri="{FF2B5EF4-FFF2-40B4-BE49-F238E27FC236}">
                <a16:creationId xmlns:a16="http://schemas.microsoft.com/office/drawing/2014/main" xmlns="" id="{FB84C480-E188-3CC1-C012-27EA77723061}"/>
              </a:ext>
            </a:extLst>
          </p:cNvPr>
          <p:cNvSpPr/>
          <p:nvPr/>
        </p:nvSpPr>
        <p:spPr>
          <a:xfrm>
            <a:off x="7184189" y="3607145"/>
            <a:ext cx="2018718" cy="61409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pt-BR" sz="1700" b="1" spc="-1" dirty="0">
                <a:solidFill>
                  <a:srgbClr val="203864"/>
                </a:solidFill>
                <a:latin typeface="Segoe UI Black"/>
                <a:ea typeface="Segoe UI Black"/>
              </a:rPr>
              <a:t>FATURAMENTO</a:t>
            </a:r>
          </a:p>
          <a:p>
            <a:pPr algn="ctr">
              <a:lnSpc>
                <a:spcPct val="100000"/>
              </a:lnSpc>
            </a:pPr>
            <a:r>
              <a:rPr lang="pt-BR" sz="1700" b="1" strike="noStrike" spc="-1" dirty="0">
                <a:solidFill>
                  <a:srgbClr val="203864"/>
                </a:solidFill>
                <a:latin typeface="Segoe UI Black"/>
                <a:ea typeface="Segoe UI Black"/>
              </a:rPr>
              <a:t>FISCAL</a:t>
            </a:r>
            <a:endParaRPr lang="pt-BR" sz="1700" b="0" strike="noStrike" spc="-1" dirty="0">
              <a:latin typeface="Calibri"/>
            </a:endParaRPr>
          </a:p>
        </p:txBody>
      </p:sp>
      <p:sp>
        <p:nvSpPr>
          <p:cNvPr id="48" name="CustomShape 6">
            <a:extLst>
              <a:ext uri="{FF2B5EF4-FFF2-40B4-BE49-F238E27FC236}">
                <a16:creationId xmlns:a16="http://schemas.microsoft.com/office/drawing/2014/main" xmlns="" id="{2361842D-9D7A-0CFC-ED13-D1E929196F5E}"/>
              </a:ext>
            </a:extLst>
          </p:cNvPr>
          <p:cNvSpPr/>
          <p:nvPr/>
        </p:nvSpPr>
        <p:spPr>
          <a:xfrm>
            <a:off x="3110532" y="3522886"/>
            <a:ext cx="2041014" cy="61409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pt-BR" sz="1700" b="1" spc="-1" dirty="0">
                <a:solidFill>
                  <a:srgbClr val="203864"/>
                </a:solidFill>
                <a:latin typeface="Segoe UI Black"/>
                <a:ea typeface="Segoe UI Black"/>
              </a:rPr>
              <a:t>TEMPO DE </a:t>
            </a:r>
          </a:p>
          <a:p>
            <a:pPr algn="ctr">
              <a:lnSpc>
                <a:spcPct val="100000"/>
              </a:lnSpc>
            </a:pPr>
            <a:r>
              <a:rPr lang="pt-BR" sz="1700" b="1" strike="noStrike" spc="-1" dirty="0">
                <a:solidFill>
                  <a:srgbClr val="203864"/>
                </a:solidFill>
                <a:latin typeface="Segoe UI Black"/>
                <a:ea typeface="Segoe UI Black"/>
              </a:rPr>
              <a:t>FATURAMENTO</a:t>
            </a:r>
            <a:endParaRPr lang="pt-BR" sz="1700" b="0" strike="noStrike" spc="-1" dirty="0">
              <a:latin typeface="Calibri"/>
            </a:endParaRPr>
          </a:p>
        </p:txBody>
      </p:sp>
      <p:sp>
        <p:nvSpPr>
          <p:cNvPr id="49" name="CustomShape 6">
            <a:extLst>
              <a:ext uri="{FF2B5EF4-FFF2-40B4-BE49-F238E27FC236}">
                <a16:creationId xmlns:a16="http://schemas.microsoft.com/office/drawing/2014/main" xmlns="" id="{4456748D-59B9-165E-BE13-0BFEA7629F37}"/>
              </a:ext>
            </a:extLst>
          </p:cNvPr>
          <p:cNvSpPr/>
          <p:nvPr/>
        </p:nvSpPr>
        <p:spPr>
          <a:xfrm>
            <a:off x="4198467" y="5107128"/>
            <a:ext cx="2018718" cy="61409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pt-BR" sz="1700" b="1" spc="-1" dirty="0">
                <a:solidFill>
                  <a:srgbClr val="203864"/>
                </a:solidFill>
                <a:latin typeface="Segoe UI Black"/>
                <a:ea typeface="Segoe UI Black"/>
              </a:rPr>
              <a:t>FINALIDADE</a:t>
            </a:r>
          </a:p>
          <a:p>
            <a:pPr algn="ctr">
              <a:lnSpc>
                <a:spcPct val="100000"/>
              </a:lnSpc>
            </a:pPr>
            <a:r>
              <a:rPr lang="pt-BR" sz="1700" b="1" strike="noStrike" spc="-1" dirty="0">
                <a:solidFill>
                  <a:srgbClr val="203864"/>
                </a:solidFill>
                <a:latin typeface="Segoe UI Black"/>
                <a:ea typeface="Segoe UI Black"/>
              </a:rPr>
              <a:t>DO CRÉDITO</a:t>
            </a:r>
            <a:endParaRPr lang="pt-BR" sz="1700" b="0" strike="noStrike" spc="-1" dirty="0">
              <a:latin typeface="Calibri"/>
            </a:endParaRPr>
          </a:p>
        </p:txBody>
      </p:sp>
      <p:pic>
        <p:nvPicPr>
          <p:cNvPr id="21" name="Gráfico 20" descr="Transferência1 com preenchimento sólido">
            <a:extLst>
              <a:ext uri="{FF2B5EF4-FFF2-40B4-BE49-F238E27FC236}">
                <a16:creationId xmlns:a16="http://schemas.microsoft.com/office/drawing/2014/main" xmlns="" id="{83551DF9-BA6B-C501-E27E-A0D187F59BBA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 l="21412"/>
          <a:stretch/>
        </p:blipFill>
        <p:spPr>
          <a:xfrm>
            <a:off x="5216537" y="5620247"/>
            <a:ext cx="718608" cy="914400"/>
          </a:xfrm>
          <a:prstGeom prst="rect">
            <a:avLst/>
          </a:prstGeom>
        </p:spPr>
      </p:pic>
      <p:pic>
        <p:nvPicPr>
          <p:cNvPr id="23" name="Gráfico 22" descr="Fábrica com preenchimento sólido">
            <a:extLst>
              <a:ext uri="{FF2B5EF4-FFF2-40B4-BE49-F238E27FC236}">
                <a16:creationId xmlns:a16="http://schemas.microsoft.com/office/drawing/2014/main" xmlns="" id="{0F86EFB5-05DD-20A2-FC39-177EA129D651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6"/>
              </a:ext>
            </a:extLst>
          </a:blip>
          <a:stretch>
            <a:fillRect/>
          </a:stretch>
        </p:blipFill>
        <p:spPr>
          <a:xfrm>
            <a:off x="5361223" y="2282053"/>
            <a:ext cx="620668" cy="669021"/>
          </a:xfrm>
          <a:prstGeom prst="rect">
            <a:avLst/>
          </a:prstGeom>
        </p:spPr>
      </p:pic>
      <p:pic>
        <p:nvPicPr>
          <p:cNvPr id="58" name="Gráfico 57" descr="Fábrica com preenchimento sólido">
            <a:extLst>
              <a:ext uri="{FF2B5EF4-FFF2-40B4-BE49-F238E27FC236}">
                <a16:creationId xmlns:a16="http://schemas.microsoft.com/office/drawing/2014/main" xmlns="" id="{99C38C9E-E83A-A032-5FAC-948AA52805D3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6"/>
              </a:ext>
            </a:extLst>
          </a:blip>
          <a:stretch>
            <a:fillRect/>
          </a:stretch>
        </p:blipFill>
        <p:spPr>
          <a:xfrm>
            <a:off x="4085462" y="2045098"/>
            <a:ext cx="1218796" cy="1156845"/>
          </a:xfrm>
          <a:prstGeom prst="rect">
            <a:avLst/>
          </a:prstGeom>
        </p:spPr>
      </p:pic>
      <p:pic>
        <p:nvPicPr>
          <p:cNvPr id="60" name="Gráfico 59" descr="Fábrica com preenchimento sólido">
            <a:extLst>
              <a:ext uri="{FF2B5EF4-FFF2-40B4-BE49-F238E27FC236}">
                <a16:creationId xmlns:a16="http://schemas.microsoft.com/office/drawing/2014/main" xmlns="" id="{598D3ED7-BED5-3B4E-2883-1CF16ADCE433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6"/>
              </a:ext>
            </a:extLst>
          </a:blip>
          <a:stretch>
            <a:fillRect/>
          </a:stretch>
        </p:blipFill>
        <p:spPr>
          <a:xfrm>
            <a:off x="5011803" y="2515131"/>
            <a:ext cx="923342" cy="880333"/>
          </a:xfrm>
          <a:prstGeom prst="rect">
            <a:avLst/>
          </a:prstGeom>
        </p:spPr>
      </p:pic>
      <p:pic>
        <p:nvPicPr>
          <p:cNvPr id="25" name="Gráfico 24" descr="Soldador com preenchimento sólido">
            <a:extLst>
              <a:ext uri="{FF2B5EF4-FFF2-40B4-BE49-F238E27FC236}">
                <a16:creationId xmlns:a16="http://schemas.microsoft.com/office/drawing/2014/main" xmlns="" id="{61746F91-CFD6-EABE-2970-03AF15BD616A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0"/>
              </a:ext>
            </a:extLst>
          </a:blip>
          <a:stretch>
            <a:fillRect/>
          </a:stretch>
        </p:blipFill>
        <p:spPr>
          <a:xfrm>
            <a:off x="6406442" y="2329306"/>
            <a:ext cx="914400" cy="914400"/>
          </a:xfrm>
          <a:prstGeom prst="rect">
            <a:avLst/>
          </a:prstGeom>
        </p:spPr>
      </p:pic>
      <p:sp>
        <p:nvSpPr>
          <p:cNvPr id="63" name="CustomShape 6">
            <a:extLst>
              <a:ext uri="{FF2B5EF4-FFF2-40B4-BE49-F238E27FC236}">
                <a16:creationId xmlns:a16="http://schemas.microsoft.com/office/drawing/2014/main" xmlns="" id="{8C853FCA-9B46-5780-8538-A18DE7FE9F95}"/>
              </a:ext>
            </a:extLst>
          </p:cNvPr>
          <p:cNvSpPr/>
          <p:nvPr/>
        </p:nvSpPr>
        <p:spPr>
          <a:xfrm>
            <a:off x="6178890" y="5132851"/>
            <a:ext cx="2018718" cy="61409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pt-BR" sz="1700" b="1" spc="-1" dirty="0">
                <a:solidFill>
                  <a:srgbClr val="203864"/>
                </a:solidFill>
                <a:latin typeface="Segoe UI Black"/>
                <a:ea typeface="Segoe UI Black"/>
              </a:rPr>
              <a:t>NECESSIDADE</a:t>
            </a:r>
          </a:p>
          <a:p>
            <a:pPr algn="ctr">
              <a:lnSpc>
                <a:spcPct val="100000"/>
              </a:lnSpc>
            </a:pPr>
            <a:r>
              <a:rPr lang="pt-BR" sz="1700" b="1" strike="noStrike" spc="-1" dirty="0">
                <a:solidFill>
                  <a:srgbClr val="203864"/>
                </a:solidFill>
                <a:latin typeface="Segoe UI Black"/>
                <a:ea typeface="Segoe UI Black"/>
              </a:rPr>
              <a:t>DO CLIENTE</a:t>
            </a:r>
            <a:endParaRPr lang="pt-BR" sz="1700" b="0" strike="noStrike" spc="-1" dirty="0">
              <a:latin typeface="Calibri"/>
            </a:endParaRPr>
          </a:p>
        </p:txBody>
      </p:sp>
      <p:sp>
        <p:nvSpPr>
          <p:cNvPr id="64" name="CustomShape 6">
            <a:extLst>
              <a:ext uri="{FF2B5EF4-FFF2-40B4-BE49-F238E27FC236}">
                <a16:creationId xmlns:a16="http://schemas.microsoft.com/office/drawing/2014/main" xmlns="" id="{625D57CC-4EFA-E8AD-AB80-600559035101}"/>
              </a:ext>
            </a:extLst>
          </p:cNvPr>
          <p:cNvSpPr/>
          <p:nvPr/>
        </p:nvSpPr>
        <p:spPr>
          <a:xfrm>
            <a:off x="6745305" y="5721227"/>
            <a:ext cx="929465" cy="70643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pt-BR" sz="4000" b="0" strike="noStrike" spc="-1" dirty="0">
                <a:latin typeface="Segoe UI Black" panose="020B0A02040204020203" pitchFamily="34" charset="0"/>
                <a:ea typeface="Segoe UI Black" panose="020B0A02040204020203" pitchFamily="34" charset="0"/>
              </a:rPr>
              <a:t>$</a:t>
            </a:r>
          </a:p>
        </p:txBody>
      </p:sp>
      <p:sp>
        <p:nvSpPr>
          <p:cNvPr id="65" name="CustomShape 6">
            <a:extLst>
              <a:ext uri="{FF2B5EF4-FFF2-40B4-BE49-F238E27FC236}">
                <a16:creationId xmlns:a16="http://schemas.microsoft.com/office/drawing/2014/main" xmlns="" id="{A6BCF4FA-9706-AB0F-CEB2-70B48BD1F6F9}"/>
              </a:ext>
            </a:extLst>
          </p:cNvPr>
          <p:cNvSpPr/>
          <p:nvPr/>
        </p:nvSpPr>
        <p:spPr>
          <a:xfrm>
            <a:off x="5699356" y="3351519"/>
            <a:ext cx="929465" cy="70643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pt-BR" sz="4000" spc="-1" dirty="0">
                <a:latin typeface="Segoe UI Black" panose="020B0A02040204020203" pitchFamily="34" charset="0"/>
                <a:ea typeface="Segoe UI Black" panose="020B0A02040204020203" pitchFamily="34" charset="0"/>
              </a:rPr>
              <a:t>?</a:t>
            </a:r>
            <a:endParaRPr lang="pt-BR" sz="4000" b="0" strike="noStrike" spc="-1" dirty="0"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6" grpId="0"/>
      <p:bldP spid="47" grpId="0"/>
      <p:bldP spid="48" grpId="0"/>
      <p:bldP spid="49" grpId="0"/>
      <p:bldP spid="63" grpId="0"/>
      <p:bldP spid="64" grpId="0"/>
      <p:bldP spid="6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2" name="Imagem 19"/>
          <p:cNvPicPr/>
          <p:nvPr/>
        </p:nvPicPr>
        <p:blipFill>
          <a:blip r:embed="rId2"/>
          <a:stretch/>
        </p:blipFill>
        <p:spPr>
          <a:xfrm>
            <a:off x="9379800" y="0"/>
            <a:ext cx="2953800" cy="1477440"/>
          </a:xfrm>
          <a:prstGeom prst="rect">
            <a:avLst/>
          </a:prstGeom>
          <a:ln>
            <a:noFill/>
          </a:ln>
        </p:spPr>
      </p:pic>
      <p:sp>
        <p:nvSpPr>
          <p:cNvPr id="243" name="CustomShape 2"/>
          <p:cNvSpPr/>
          <p:nvPr/>
        </p:nvSpPr>
        <p:spPr>
          <a:xfrm>
            <a:off x="463680" y="238320"/>
            <a:ext cx="8899200" cy="669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pt-BR" sz="3800" b="1" strike="noStrike" spc="-1" dirty="0">
                <a:solidFill>
                  <a:schemeClr val="accent1">
                    <a:lumMod val="75000"/>
                  </a:schemeClr>
                </a:solidFill>
                <a:latin typeface="Segoe UI Black"/>
                <a:ea typeface="Segoe UI Black"/>
              </a:rPr>
              <a:t>FINALIDADES DE CRÉDITO</a:t>
            </a:r>
            <a:endParaRPr lang="pt-BR" sz="3800" b="0" strike="noStrike" spc="-1" dirty="0">
              <a:solidFill>
                <a:schemeClr val="accent1">
                  <a:lumMod val="75000"/>
                </a:schemeClr>
              </a:solidFill>
              <a:latin typeface="Calibri"/>
            </a:endParaRPr>
          </a:p>
        </p:txBody>
      </p:sp>
      <p:sp>
        <p:nvSpPr>
          <p:cNvPr id="244" name="CustomShape 3"/>
          <p:cNvSpPr/>
          <p:nvPr/>
        </p:nvSpPr>
        <p:spPr>
          <a:xfrm>
            <a:off x="800280" y="6181200"/>
            <a:ext cx="8107920" cy="52176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pt-BR" sz="1400" b="1" i="1" strike="noStrike" spc="-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*ROB – Receita Operacional Bruta – Faturamento Fiscal</a:t>
            </a:r>
            <a:endParaRPr lang="pt-BR" sz="1400" b="0" strike="noStrike" spc="-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00000"/>
              </a:lnSpc>
            </a:pPr>
            <a:r>
              <a:rPr lang="pt-BR" sz="1400" b="1" i="1" strike="noStrike" spc="-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**Empresa </a:t>
            </a:r>
            <a:r>
              <a:rPr lang="pt-BR" sz="1400" b="1" i="1" strike="noStrike" spc="-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 implantação é aquela que possui menos de 2 anos de atividade.</a:t>
            </a:r>
            <a:endParaRPr lang="pt-BR" sz="1400" b="0" strike="noStrike" spc="-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53" name="Line 12"/>
          <p:cNvSpPr/>
          <p:nvPr/>
        </p:nvSpPr>
        <p:spPr>
          <a:xfrm flipH="1">
            <a:off x="6089760" y="1024560"/>
            <a:ext cx="7920" cy="5391720"/>
          </a:xfrm>
          <a:prstGeom prst="line">
            <a:avLst/>
          </a:prstGeom>
          <a:ln w="63360">
            <a:solidFill>
              <a:srgbClr val="20386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54" name="CustomShape 13"/>
          <p:cNvSpPr/>
          <p:nvPr/>
        </p:nvSpPr>
        <p:spPr>
          <a:xfrm rot="16200000">
            <a:off x="2102958" y="2328765"/>
            <a:ext cx="1791542" cy="1697400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24" name="Gráfico 23" descr="Parede de tijolos com preenchimento sólido">
            <a:extLst>
              <a:ext uri="{FF2B5EF4-FFF2-40B4-BE49-F238E27FC236}">
                <a16:creationId xmlns:a16="http://schemas.microsoft.com/office/drawing/2014/main" xmlns="" id="{20245452-DEFB-7B60-D2C1-DD9DCAE11D8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745794" y="1605360"/>
            <a:ext cx="923127" cy="858154"/>
          </a:xfrm>
          <a:prstGeom prst="rect">
            <a:avLst/>
          </a:prstGeom>
        </p:spPr>
      </p:pic>
      <p:sp>
        <p:nvSpPr>
          <p:cNvPr id="20" name="CustomShape 13">
            <a:extLst>
              <a:ext uri="{FF2B5EF4-FFF2-40B4-BE49-F238E27FC236}">
                <a16:creationId xmlns:a16="http://schemas.microsoft.com/office/drawing/2014/main" xmlns="" id="{E3B2AAD4-832F-64DE-DFE4-1D36430FCCF7}"/>
              </a:ext>
            </a:extLst>
          </p:cNvPr>
          <p:cNvSpPr/>
          <p:nvPr/>
        </p:nvSpPr>
        <p:spPr>
          <a:xfrm rot="16200000">
            <a:off x="345977" y="2328765"/>
            <a:ext cx="1791542" cy="1697400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1" name="CustomShape 13">
            <a:extLst>
              <a:ext uri="{FF2B5EF4-FFF2-40B4-BE49-F238E27FC236}">
                <a16:creationId xmlns:a16="http://schemas.microsoft.com/office/drawing/2014/main" xmlns="" id="{11A2BC9C-1867-A8C5-B2DE-F3F0B40BD0B4}"/>
              </a:ext>
            </a:extLst>
          </p:cNvPr>
          <p:cNvSpPr/>
          <p:nvPr/>
        </p:nvSpPr>
        <p:spPr>
          <a:xfrm rot="16200000">
            <a:off x="3859938" y="2310447"/>
            <a:ext cx="1791542" cy="1697400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2" name="CustomShape 13">
            <a:extLst>
              <a:ext uri="{FF2B5EF4-FFF2-40B4-BE49-F238E27FC236}">
                <a16:creationId xmlns:a16="http://schemas.microsoft.com/office/drawing/2014/main" xmlns="" id="{4757D16D-EEC6-DEEA-3B45-13701AC72147}"/>
              </a:ext>
            </a:extLst>
          </p:cNvPr>
          <p:cNvSpPr/>
          <p:nvPr/>
        </p:nvSpPr>
        <p:spPr>
          <a:xfrm rot="16200000">
            <a:off x="1224467" y="3765318"/>
            <a:ext cx="1791542" cy="1697400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3" name="CustomShape 13">
            <a:extLst>
              <a:ext uri="{FF2B5EF4-FFF2-40B4-BE49-F238E27FC236}">
                <a16:creationId xmlns:a16="http://schemas.microsoft.com/office/drawing/2014/main" xmlns="" id="{FC30F39E-9488-B2EC-4869-101D500B4045}"/>
              </a:ext>
            </a:extLst>
          </p:cNvPr>
          <p:cNvSpPr/>
          <p:nvPr/>
        </p:nvSpPr>
        <p:spPr>
          <a:xfrm rot="16200000">
            <a:off x="3011238" y="3765318"/>
            <a:ext cx="1791542" cy="1697400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7" name="CustomShape 14">
            <a:extLst>
              <a:ext uri="{FF2B5EF4-FFF2-40B4-BE49-F238E27FC236}">
                <a16:creationId xmlns:a16="http://schemas.microsoft.com/office/drawing/2014/main" xmlns="" id="{74B3F9DA-E24B-33F7-6CA8-0191CC44CCCC}"/>
              </a:ext>
            </a:extLst>
          </p:cNvPr>
          <p:cNvSpPr/>
          <p:nvPr/>
        </p:nvSpPr>
        <p:spPr>
          <a:xfrm>
            <a:off x="1159526" y="4166329"/>
            <a:ext cx="1921422" cy="82954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pt-BR" sz="1600" b="1" spc="-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Taxas menores</a:t>
            </a:r>
          </a:p>
          <a:p>
            <a:pPr algn="ctr">
              <a:lnSpc>
                <a:spcPct val="100000"/>
              </a:lnSpc>
            </a:pPr>
            <a:r>
              <a:rPr lang="pt-BR" sz="1600" b="1" strike="noStrike" spc="-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Prazos maiores</a:t>
            </a:r>
          </a:p>
          <a:p>
            <a:pPr algn="ctr">
              <a:lnSpc>
                <a:spcPct val="100000"/>
              </a:lnSpc>
            </a:pPr>
            <a:r>
              <a:rPr lang="pt-BR" sz="1600" b="1" spc="-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(Descontos)</a:t>
            </a:r>
            <a:endParaRPr lang="pt-BR" sz="1600" b="0" strike="noStrike" spc="-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" name="CustomShape 14">
            <a:extLst>
              <a:ext uri="{FF2B5EF4-FFF2-40B4-BE49-F238E27FC236}">
                <a16:creationId xmlns:a16="http://schemas.microsoft.com/office/drawing/2014/main" xmlns="" id="{3E219A29-7BCD-52BD-3826-472005AEA33F}"/>
              </a:ext>
            </a:extLst>
          </p:cNvPr>
          <p:cNvSpPr/>
          <p:nvPr/>
        </p:nvSpPr>
        <p:spPr>
          <a:xfrm>
            <a:off x="301558" y="2799220"/>
            <a:ext cx="1921422" cy="58332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pt-BR" sz="1600" b="1" strike="noStrike" spc="-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Comprovação </a:t>
            </a:r>
          </a:p>
          <a:p>
            <a:pPr algn="ctr">
              <a:lnSpc>
                <a:spcPct val="100000"/>
              </a:lnSpc>
            </a:pPr>
            <a:r>
              <a:rPr lang="pt-BR" sz="1600" b="1" spc="-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 gastos</a:t>
            </a:r>
            <a:endParaRPr lang="pt-BR" sz="1600" b="0" strike="noStrike" spc="-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55" name="CustomShape 14"/>
          <p:cNvSpPr/>
          <p:nvPr/>
        </p:nvSpPr>
        <p:spPr>
          <a:xfrm>
            <a:off x="2964952" y="4169460"/>
            <a:ext cx="1921422" cy="82954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pt-BR" sz="1600" b="1" spc="-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Apoia </a:t>
            </a:r>
          </a:p>
          <a:p>
            <a:pPr algn="ctr">
              <a:lnSpc>
                <a:spcPct val="100000"/>
              </a:lnSpc>
            </a:pPr>
            <a:r>
              <a:rPr lang="pt-BR" sz="1600" b="1" spc="-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empresas em implantação**</a:t>
            </a:r>
          </a:p>
        </p:txBody>
      </p:sp>
      <p:sp>
        <p:nvSpPr>
          <p:cNvPr id="29" name="CustomShape 14">
            <a:extLst>
              <a:ext uri="{FF2B5EF4-FFF2-40B4-BE49-F238E27FC236}">
                <a16:creationId xmlns:a16="http://schemas.microsoft.com/office/drawing/2014/main" xmlns="" id="{5EAA6DFD-9D02-D63F-09D7-A12974A7E13C}"/>
              </a:ext>
            </a:extLst>
          </p:cNvPr>
          <p:cNvSpPr/>
          <p:nvPr/>
        </p:nvSpPr>
        <p:spPr>
          <a:xfrm>
            <a:off x="2038018" y="2961238"/>
            <a:ext cx="1921422" cy="58332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pt-BR" sz="1600" b="1" strike="noStrike" spc="-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INVESTIMENTO</a:t>
            </a:r>
            <a:endParaRPr lang="pt-BR" sz="1600" b="0" strike="noStrike" spc="-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lnSpc>
                <a:spcPct val="100000"/>
              </a:lnSpc>
            </a:pPr>
            <a:r>
              <a:rPr lang="pt-BR" sz="1600" b="1" strike="noStrike" spc="-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FIXO</a:t>
            </a:r>
            <a:endParaRPr lang="pt-BR" sz="1600" b="0" strike="noStrike" spc="-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0" name="CustomShape 14">
            <a:extLst>
              <a:ext uri="{FF2B5EF4-FFF2-40B4-BE49-F238E27FC236}">
                <a16:creationId xmlns:a16="http://schemas.microsoft.com/office/drawing/2014/main" xmlns="" id="{7F2081A1-EB1C-836B-8C1F-DC576D45E9DA}"/>
              </a:ext>
            </a:extLst>
          </p:cNvPr>
          <p:cNvSpPr/>
          <p:nvPr/>
        </p:nvSpPr>
        <p:spPr>
          <a:xfrm>
            <a:off x="3781778" y="2881984"/>
            <a:ext cx="1921422" cy="58332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pt-BR" sz="1600" b="1" strike="noStrike" spc="-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Limite de até 30% da ROB*</a:t>
            </a:r>
            <a:endParaRPr lang="pt-BR" sz="1600" b="0" strike="noStrike" spc="-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Gráfico 4" descr="Caminhão">
            <a:extLst>
              <a:ext uri="{FF2B5EF4-FFF2-40B4-BE49-F238E27FC236}">
                <a16:creationId xmlns:a16="http://schemas.microsoft.com/office/drawing/2014/main" xmlns="" id="{7456C218-B3A0-21FF-E043-8DC2AC47027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3312584" y="1659760"/>
            <a:ext cx="914400" cy="914400"/>
          </a:xfrm>
          <a:prstGeom prst="rect">
            <a:avLst/>
          </a:prstGeom>
        </p:spPr>
      </p:pic>
      <p:sp>
        <p:nvSpPr>
          <p:cNvPr id="33" name="CustomShape 13">
            <a:extLst>
              <a:ext uri="{FF2B5EF4-FFF2-40B4-BE49-F238E27FC236}">
                <a16:creationId xmlns:a16="http://schemas.microsoft.com/office/drawing/2014/main" xmlns="" id="{B161A2D7-E567-DBAB-C107-8050D0481D2E}"/>
              </a:ext>
            </a:extLst>
          </p:cNvPr>
          <p:cNvSpPr/>
          <p:nvPr/>
        </p:nvSpPr>
        <p:spPr>
          <a:xfrm rot="16200000">
            <a:off x="8237921" y="2312929"/>
            <a:ext cx="1791542" cy="1697400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5" name="CustomShape 13">
            <a:extLst>
              <a:ext uri="{FF2B5EF4-FFF2-40B4-BE49-F238E27FC236}">
                <a16:creationId xmlns:a16="http://schemas.microsoft.com/office/drawing/2014/main" xmlns="" id="{C1BD0BC9-0373-CB9B-9B39-CC12B0630FA9}"/>
              </a:ext>
            </a:extLst>
          </p:cNvPr>
          <p:cNvSpPr/>
          <p:nvPr/>
        </p:nvSpPr>
        <p:spPr>
          <a:xfrm rot="16200000">
            <a:off x="6480940" y="2312929"/>
            <a:ext cx="1791542" cy="1697400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6" name="CustomShape 13">
            <a:extLst>
              <a:ext uri="{FF2B5EF4-FFF2-40B4-BE49-F238E27FC236}">
                <a16:creationId xmlns:a16="http://schemas.microsoft.com/office/drawing/2014/main" xmlns="" id="{0A0BBF82-0DFC-7B98-07E9-A90EE57DADCF}"/>
              </a:ext>
            </a:extLst>
          </p:cNvPr>
          <p:cNvSpPr/>
          <p:nvPr/>
        </p:nvSpPr>
        <p:spPr>
          <a:xfrm rot="16200000">
            <a:off x="9994901" y="2294611"/>
            <a:ext cx="1791542" cy="1697400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7" name="CustomShape 13">
            <a:extLst>
              <a:ext uri="{FF2B5EF4-FFF2-40B4-BE49-F238E27FC236}">
                <a16:creationId xmlns:a16="http://schemas.microsoft.com/office/drawing/2014/main" xmlns="" id="{ACA9A2CC-4D4D-E306-9A2E-CFEC5E62B149}"/>
              </a:ext>
            </a:extLst>
          </p:cNvPr>
          <p:cNvSpPr/>
          <p:nvPr/>
        </p:nvSpPr>
        <p:spPr>
          <a:xfrm rot="16200000">
            <a:off x="7359430" y="3749482"/>
            <a:ext cx="1791542" cy="1697400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8" name="CustomShape 13">
            <a:extLst>
              <a:ext uri="{FF2B5EF4-FFF2-40B4-BE49-F238E27FC236}">
                <a16:creationId xmlns:a16="http://schemas.microsoft.com/office/drawing/2014/main" xmlns="" id="{389C23C3-D089-CF2A-8F52-0F04EA6EF8FA}"/>
              </a:ext>
            </a:extLst>
          </p:cNvPr>
          <p:cNvSpPr/>
          <p:nvPr/>
        </p:nvSpPr>
        <p:spPr>
          <a:xfrm rot="16200000">
            <a:off x="9146201" y="3749482"/>
            <a:ext cx="1791542" cy="1697400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9" name="CustomShape 14">
            <a:extLst>
              <a:ext uri="{FF2B5EF4-FFF2-40B4-BE49-F238E27FC236}">
                <a16:creationId xmlns:a16="http://schemas.microsoft.com/office/drawing/2014/main" xmlns="" id="{0956683F-B4FE-F678-E22D-14494726C85A}"/>
              </a:ext>
            </a:extLst>
          </p:cNvPr>
          <p:cNvSpPr/>
          <p:nvPr/>
        </p:nvSpPr>
        <p:spPr>
          <a:xfrm>
            <a:off x="7294489" y="4150493"/>
            <a:ext cx="1921422" cy="107576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pt-BR" sz="1600" b="1" spc="-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Taxas maiores</a:t>
            </a:r>
          </a:p>
          <a:p>
            <a:pPr algn="ctr">
              <a:lnSpc>
                <a:spcPct val="100000"/>
              </a:lnSpc>
            </a:pPr>
            <a:r>
              <a:rPr lang="pt-BR" sz="1600" b="1" strike="noStrike" spc="-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Prazos menores</a:t>
            </a:r>
          </a:p>
          <a:p>
            <a:pPr algn="ctr">
              <a:lnSpc>
                <a:spcPct val="100000"/>
              </a:lnSpc>
            </a:pPr>
            <a:r>
              <a:rPr lang="pt-BR" sz="1600" b="1" spc="-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(sem </a:t>
            </a:r>
          </a:p>
          <a:p>
            <a:pPr algn="ctr">
              <a:lnSpc>
                <a:spcPct val="100000"/>
              </a:lnSpc>
            </a:pPr>
            <a:r>
              <a:rPr lang="pt-BR" sz="1600" b="1" spc="-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descontos)</a:t>
            </a:r>
            <a:endParaRPr lang="pt-BR" sz="1600" b="0" strike="noStrike" spc="-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0" name="CustomShape 14">
            <a:extLst>
              <a:ext uri="{FF2B5EF4-FFF2-40B4-BE49-F238E27FC236}">
                <a16:creationId xmlns:a16="http://schemas.microsoft.com/office/drawing/2014/main" xmlns="" id="{7B06DE7A-147F-DFCC-647D-ED040255AC50}"/>
              </a:ext>
            </a:extLst>
          </p:cNvPr>
          <p:cNvSpPr/>
          <p:nvPr/>
        </p:nvSpPr>
        <p:spPr>
          <a:xfrm>
            <a:off x="6387459" y="2560812"/>
            <a:ext cx="1921422" cy="107576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pt-BR" sz="1600" b="1" strike="noStrike" spc="-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Sem Comprovação </a:t>
            </a:r>
          </a:p>
          <a:p>
            <a:pPr algn="ctr">
              <a:lnSpc>
                <a:spcPct val="100000"/>
              </a:lnSpc>
            </a:pPr>
            <a:r>
              <a:rPr lang="pt-BR" sz="1600" b="1" spc="-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 gastos</a:t>
            </a:r>
          </a:p>
          <a:p>
            <a:pPr algn="ctr">
              <a:lnSpc>
                <a:spcPct val="100000"/>
              </a:lnSpc>
            </a:pPr>
            <a:r>
              <a:rPr lang="pt-BR" sz="1600" b="1" strike="noStrike" spc="-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pt-BR" sz="1600" b="1" spc="-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</a:t>
            </a:r>
            <a:r>
              <a:rPr lang="pt-BR" sz="1600" b="1" strike="noStrike" spc="-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ecurso livre)</a:t>
            </a:r>
            <a:endParaRPr lang="pt-BR" sz="1600" b="0" strike="noStrike" spc="-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1" name="CustomShape 14">
            <a:extLst>
              <a:ext uri="{FF2B5EF4-FFF2-40B4-BE49-F238E27FC236}">
                <a16:creationId xmlns:a16="http://schemas.microsoft.com/office/drawing/2014/main" xmlns="" id="{193ADE44-F3ED-78A9-DE75-166294D3AF50}"/>
              </a:ext>
            </a:extLst>
          </p:cNvPr>
          <p:cNvSpPr/>
          <p:nvPr/>
        </p:nvSpPr>
        <p:spPr>
          <a:xfrm>
            <a:off x="9071077" y="3904272"/>
            <a:ext cx="1921422" cy="132198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pt-BR" sz="1600" b="1" spc="-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Apoia </a:t>
            </a:r>
          </a:p>
          <a:p>
            <a:pPr algn="ctr">
              <a:lnSpc>
                <a:spcPct val="100000"/>
              </a:lnSpc>
            </a:pPr>
            <a:r>
              <a:rPr lang="pt-BR" sz="1600" b="1" spc="-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empresas com, no mínimo, 12 meses de faturamento</a:t>
            </a:r>
          </a:p>
        </p:txBody>
      </p:sp>
      <p:sp>
        <p:nvSpPr>
          <p:cNvPr id="42" name="CustomShape 14">
            <a:extLst>
              <a:ext uri="{FF2B5EF4-FFF2-40B4-BE49-F238E27FC236}">
                <a16:creationId xmlns:a16="http://schemas.microsoft.com/office/drawing/2014/main" xmlns="" id="{74AE9C4F-BA02-8BE1-2BFA-A3DDF802CF55}"/>
              </a:ext>
            </a:extLst>
          </p:cNvPr>
          <p:cNvSpPr/>
          <p:nvPr/>
        </p:nvSpPr>
        <p:spPr>
          <a:xfrm>
            <a:off x="8159399" y="2872490"/>
            <a:ext cx="1921422" cy="70643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pt-BR" sz="2000" b="1" spc="-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CAPITAL DE GIRO</a:t>
            </a:r>
            <a:endParaRPr lang="pt-BR" sz="2000" b="0" strike="noStrike" spc="-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3" name="CustomShape 14">
            <a:extLst>
              <a:ext uri="{FF2B5EF4-FFF2-40B4-BE49-F238E27FC236}">
                <a16:creationId xmlns:a16="http://schemas.microsoft.com/office/drawing/2014/main" xmlns="" id="{A9ABBA33-52D7-46C3-42C7-551783D3F580}"/>
              </a:ext>
            </a:extLst>
          </p:cNvPr>
          <p:cNvSpPr/>
          <p:nvPr/>
        </p:nvSpPr>
        <p:spPr>
          <a:xfrm>
            <a:off x="9916741" y="2866148"/>
            <a:ext cx="1921422" cy="58332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pt-BR" sz="1600" b="1" strike="noStrike" spc="-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Limite de até 20% da ROB*</a:t>
            </a:r>
            <a:endParaRPr lang="pt-BR" sz="1600" b="0" strike="noStrike" spc="-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5" name="Gráfico 44" descr="Transferência1 com preenchimento sólido">
            <a:extLst>
              <a:ext uri="{FF2B5EF4-FFF2-40B4-BE49-F238E27FC236}">
                <a16:creationId xmlns:a16="http://schemas.microsoft.com/office/drawing/2014/main" xmlns="" id="{97F797D6-A075-FAB2-5997-B1BF90610896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 l="21412"/>
          <a:stretch/>
        </p:blipFill>
        <p:spPr>
          <a:xfrm>
            <a:off x="9463499" y="1697247"/>
            <a:ext cx="718608" cy="914400"/>
          </a:xfrm>
          <a:prstGeom prst="rect">
            <a:avLst/>
          </a:prstGeom>
        </p:spPr>
      </p:pic>
      <p:pic>
        <p:nvPicPr>
          <p:cNvPr id="46" name="Gráfico 45" descr="Transferência1 com preenchimento sólido">
            <a:extLst>
              <a:ext uri="{FF2B5EF4-FFF2-40B4-BE49-F238E27FC236}">
                <a16:creationId xmlns:a16="http://schemas.microsoft.com/office/drawing/2014/main" xmlns="" id="{A524B829-5D94-6CCF-39CE-DE30BDA29E31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 l="21412"/>
          <a:stretch/>
        </p:blipFill>
        <p:spPr>
          <a:xfrm>
            <a:off x="8067724" y="1671007"/>
            <a:ext cx="718608" cy="914400"/>
          </a:xfrm>
          <a:prstGeom prst="rect">
            <a:avLst/>
          </a:prstGeom>
        </p:spPr>
      </p:pic>
      <p:pic>
        <p:nvPicPr>
          <p:cNvPr id="47" name="Gráfico 46" descr="Transferência1 com preenchimento sólido">
            <a:extLst>
              <a:ext uri="{FF2B5EF4-FFF2-40B4-BE49-F238E27FC236}">
                <a16:creationId xmlns:a16="http://schemas.microsoft.com/office/drawing/2014/main" xmlns="" id="{DA11C086-AFE1-4673-304A-F0530E94B9C6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 l="21412"/>
          <a:stretch/>
        </p:blipFill>
        <p:spPr>
          <a:xfrm>
            <a:off x="8765879" y="1326127"/>
            <a:ext cx="718608" cy="914400"/>
          </a:xfrm>
          <a:prstGeom prst="rect">
            <a:avLst/>
          </a:prstGeom>
        </p:spPr>
      </p:pic>
      <p:pic>
        <p:nvPicPr>
          <p:cNvPr id="48" name="Gráfico 47" descr="Painéis solares estrutura de tópicos">
            <a:extLst>
              <a:ext uri="{FF2B5EF4-FFF2-40B4-BE49-F238E27FC236}">
                <a16:creationId xmlns:a16="http://schemas.microsoft.com/office/drawing/2014/main" xmlns="" id="{747620F1-0A84-AEE0-44C8-116D0A7047F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2516801" y="1107636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485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255" grpId="0"/>
      <p:bldP spid="29" grpId="0"/>
      <p:bldP spid="30" grpId="0"/>
      <p:bldP spid="39" grpId="0"/>
      <p:bldP spid="40" grpId="0"/>
      <p:bldP spid="41" grpId="0"/>
      <p:bldP spid="42" grpId="0"/>
      <p:bldP spid="4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3" name="Picture 2"/>
          <p:cNvPicPr/>
          <p:nvPr/>
        </p:nvPicPr>
        <p:blipFill>
          <a:blip r:embed="rId2"/>
          <a:stretch/>
        </p:blipFill>
        <p:spPr>
          <a:xfrm>
            <a:off x="-4680" y="0"/>
            <a:ext cx="12170880" cy="6857640"/>
          </a:xfrm>
          <a:prstGeom prst="rect">
            <a:avLst/>
          </a:prstGeom>
          <a:ln>
            <a:noFill/>
          </a:ln>
        </p:spPr>
      </p:pic>
      <p:sp>
        <p:nvSpPr>
          <p:cNvPr id="314" name="CustomShape 1"/>
          <p:cNvSpPr/>
          <p:nvPr/>
        </p:nvSpPr>
        <p:spPr>
          <a:xfrm rot="16200000">
            <a:off x="7604227" y="3906148"/>
            <a:ext cx="2188080" cy="2045160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15" name="CustomShape 2"/>
          <p:cNvSpPr/>
          <p:nvPr/>
        </p:nvSpPr>
        <p:spPr>
          <a:xfrm rot="16200000">
            <a:off x="5509129" y="3896912"/>
            <a:ext cx="2188080" cy="2045160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16" name="CustomShape 3"/>
          <p:cNvSpPr/>
          <p:nvPr/>
        </p:nvSpPr>
        <p:spPr>
          <a:xfrm rot="16200000">
            <a:off x="6557449" y="2177888"/>
            <a:ext cx="2188080" cy="2045160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17" name="CustomShape 4"/>
          <p:cNvSpPr/>
          <p:nvPr/>
        </p:nvSpPr>
        <p:spPr>
          <a:xfrm>
            <a:off x="5571720" y="353160"/>
            <a:ext cx="10535400" cy="1461960"/>
          </a:xfrm>
          <a:prstGeom prst="rect">
            <a:avLst/>
          </a:prstGeom>
          <a:solidFill>
            <a:srgbClr val="DADBD5">
              <a:alpha val="22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pt-BR" sz="4500" b="0" strike="noStrike" spc="-1" dirty="0">
                <a:solidFill>
                  <a:srgbClr val="951379"/>
                </a:solidFill>
                <a:latin typeface="Segoe UI Black"/>
                <a:ea typeface="Segoe UI Black"/>
              </a:rPr>
              <a:t>BANCO DA MULHER </a:t>
            </a:r>
            <a:endParaRPr lang="pt-BR" sz="4500" b="0" strike="noStrike" spc="-1" dirty="0">
              <a:latin typeface="Calibri"/>
            </a:endParaRPr>
          </a:p>
          <a:p>
            <a:pPr>
              <a:lnSpc>
                <a:spcPct val="100000"/>
              </a:lnSpc>
            </a:pPr>
            <a:r>
              <a:rPr lang="pt-BR" sz="4500" b="0" strike="noStrike" spc="-1" dirty="0">
                <a:solidFill>
                  <a:srgbClr val="951379"/>
                </a:solidFill>
                <a:latin typeface="Segoe UI Black"/>
                <a:ea typeface="Segoe UI Black"/>
              </a:rPr>
              <a:t>PARANAENSE</a:t>
            </a:r>
            <a:endParaRPr lang="pt-BR" sz="4500" b="0" strike="noStrike" spc="-1" dirty="0">
              <a:latin typeface="Calibri"/>
            </a:endParaRPr>
          </a:p>
        </p:txBody>
      </p:sp>
      <p:sp>
        <p:nvSpPr>
          <p:cNvPr id="318" name="CustomShape 5"/>
          <p:cNvSpPr/>
          <p:nvPr/>
        </p:nvSpPr>
        <p:spPr>
          <a:xfrm rot="16200000">
            <a:off x="4466905" y="2181240"/>
            <a:ext cx="2188080" cy="2045160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21" name="CustomShape 8"/>
          <p:cNvSpPr/>
          <p:nvPr/>
        </p:nvSpPr>
        <p:spPr>
          <a:xfrm>
            <a:off x="6614628" y="2677191"/>
            <a:ext cx="1967400" cy="1095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pt-BR" sz="2200" b="0" strike="noStrike" spc="-1" dirty="0">
                <a:solidFill>
                  <a:srgbClr val="951379"/>
                </a:solidFill>
                <a:latin typeface="Segoe UI Black"/>
                <a:ea typeface="Segoe UI Black"/>
              </a:rPr>
              <a:t>MICRO</a:t>
            </a:r>
            <a:r>
              <a:rPr lang="pt-BR" sz="2200" b="0" strike="noStrike" spc="-1" dirty="0">
                <a:solidFill>
                  <a:srgbClr val="000000"/>
                </a:solidFill>
                <a:latin typeface="Segoe UI Black"/>
                <a:ea typeface="Segoe UI Black"/>
              </a:rPr>
              <a:t> E </a:t>
            </a:r>
            <a:endParaRPr lang="pt-BR" sz="2200" b="0" strike="noStrike" spc="-1" dirty="0">
              <a:latin typeface="Calibri"/>
            </a:endParaRPr>
          </a:p>
          <a:p>
            <a:pPr algn="ctr">
              <a:lnSpc>
                <a:spcPct val="100000"/>
              </a:lnSpc>
            </a:pPr>
            <a:r>
              <a:rPr lang="pt-BR" sz="2200" b="0" strike="noStrike" spc="-1" dirty="0">
                <a:solidFill>
                  <a:srgbClr val="951379"/>
                </a:solidFill>
                <a:latin typeface="Segoe UI Black"/>
                <a:ea typeface="Segoe UI Black"/>
              </a:rPr>
              <a:t>PEQUENAS</a:t>
            </a:r>
            <a:endParaRPr lang="pt-BR" sz="2200" b="0" strike="noStrike" spc="-1" dirty="0">
              <a:latin typeface="Calibri"/>
            </a:endParaRPr>
          </a:p>
          <a:p>
            <a:pPr algn="ctr">
              <a:lnSpc>
                <a:spcPct val="100000"/>
              </a:lnSpc>
            </a:pPr>
            <a:r>
              <a:rPr lang="pt-BR" sz="2200" b="0" strike="noStrike" spc="-1" dirty="0">
                <a:solidFill>
                  <a:srgbClr val="000000"/>
                </a:solidFill>
                <a:latin typeface="Segoe UI Black"/>
                <a:ea typeface="Segoe UI Black"/>
              </a:rPr>
              <a:t>EMPRESAS</a:t>
            </a:r>
            <a:endParaRPr lang="pt-BR" sz="2200" b="0" strike="noStrike" spc="-1" dirty="0">
              <a:latin typeface="Calibri"/>
            </a:endParaRPr>
          </a:p>
        </p:txBody>
      </p:sp>
      <p:sp>
        <p:nvSpPr>
          <p:cNvPr id="323" name="CustomShape 10"/>
          <p:cNvSpPr/>
          <p:nvPr/>
        </p:nvSpPr>
        <p:spPr>
          <a:xfrm rot="16200000">
            <a:off x="8649793" y="2177044"/>
            <a:ext cx="2188080" cy="2045160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24" name="CustomShape 11"/>
          <p:cNvSpPr/>
          <p:nvPr/>
        </p:nvSpPr>
        <p:spPr>
          <a:xfrm>
            <a:off x="7651489" y="4257617"/>
            <a:ext cx="2077200" cy="1310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pt-BR" sz="2000" b="0" strike="noStrike" spc="-1" dirty="0">
                <a:solidFill>
                  <a:srgbClr val="000000"/>
                </a:solidFill>
                <a:latin typeface="Segoe UI Black"/>
                <a:ea typeface="Segoe UI Black"/>
              </a:rPr>
              <a:t>DESCONTO DE </a:t>
            </a:r>
            <a:endParaRPr lang="pt-BR" sz="2000" b="0" strike="noStrike" spc="-1" dirty="0">
              <a:latin typeface="Calibri"/>
            </a:endParaRPr>
          </a:p>
          <a:p>
            <a:pPr algn="ctr">
              <a:lnSpc>
                <a:spcPct val="100000"/>
              </a:lnSpc>
            </a:pPr>
            <a:r>
              <a:rPr lang="pt-BR" sz="2000" b="0" strike="noStrike" spc="-1" dirty="0">
                <a:solidFill>
                  <a:srgbClr val="951379"/>
                </a:solidFill>
                <a:latin typeface="Segoe UI Black"/>
                <a:ea typeface="Segoe UI Black"/>
              </a:rPr>
              <a:t>7 PONTOS </a:t>
            </a:r>
            <a:r>
              <a:rPr lang="pt-BR" sz="2000" b="0" strike="noStrike" spc="-1" dirty="0">
                <a:solidFill>
                  <a:srgbClr val="000000"/>
                </a:solidFill>
                <a:latin typeface="Segoe UI Black"/>
                <a:ea typeface="Segoe UI Black"/>
              </a:rPr>
              <a:t>PERCENTUAIS </a:t>
            </a:r>
            <a:endParaRPr lang="pt-BR" sz="2000" b="0" strike="noStrike" spc="-1" dirty="0">
              <a:latin typeface="Calibri"/>
            </a:endParaRPr>
          </a:p>
          <a:p>
            <a:pPr algn="ctr">
              <a:lnSpc>
                <a:spcPct val="100000"/>
              </a:lnSpc>
            </a:pPr>
            <a:r>
              <a:rPr lang="pt-BR" sz="2000" b="0" strike="noStrike" spc="-1" dirty="0">
                <a:solidFill>
                  <a:srgbClr val="87076F"/>
                </a:solidFill>
                <a:latin typeface="Segoe UI Black"/>
                <a:ea typeface="Segoe UI Black"/>
              </a:rPr>
              <a:t>TAXA ANUAL</a:t>
            </a:r>
            <a:endParaRPr lang="pt-BR" sz="2000" b="0" strike="noStrike" spc="-1" dirty="0">
              <a:latin typeface="Calibri"/>
            </a:endParaRPr>
          </a:p>
        </p:txBody>
      </p:sp>
      <p:sp>
        <p:nvSpPr>
          <p:cNvPr id="14" name="CustomShape 1">
            <a:extLst>
              <a:ext uri="{FF2B5EF4-FFF2-40B4-BE49-F238E27FC236}">
                <a16:creationId xmlns:a16="http://schemas.microsoft.com/office/drawing/2014/main" xmlns="" id="{49B0DEC7-FFB9-D282-8C62-9245AC29B912}"/>
              </a:ext>
            </a:extLst>
          </p:cNvPr>
          <p:cNvSpPr/>
          <p:nvPr/>
        </p:nvSpPr>
        <p:spPr>
          <a:xfrm rot="16200000">
            <a:off x="9699325" y="3893641"/>
            <a:ext cx="2188080" cy="2045160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5" name="CustomShape 7">
            <a:extLst>
              <a:ext uri="{FF2B5EF4-FFF2-40B4-BE49-F238E27FC236}">
                <a16:creationId xmlns:a16="http://schemas.microsoft.com/office/drawing/2014/main" xmlns="" id="{8B5ACB59-0072-6C0A-62D5-871F486D41E8}"/>
              </a:ext>
            </a:extLst>
          </p:cNvPr>
          <p:cNvSpPr/>
          <p:nvPr/>
        </p:nvSpPr>
        <p:spPr>
          <a:xfrm>
            <a:off x="9659005" y="4220881"/>
            <a:ext cx="2230920" cy="1584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pt-BR" sz="2000" b="0" strike="noStrike" spc="-1" dirty="0">
                <a:solidFill>
                  <a:srgbClr val="000000"/>
                </a:solidFill>
                <a:latin typeface="Segoe UI Black"/>
                <a:ea typeface="Segoe UI Black"/>
              </a:rPr>
              <a:t>PAGAMENTO</a:t>
            </a:r>
            <a:r>
              <a:rPr lang="pt-BR" sz="1800" b="0" strike="noStrike" spc="-1" dirty="0">
                <a:solidFill>
                  <a:srgbClr val="000000"/>
                </a:solidFill>
                <a:latin typeface="Segoe UI Black"/>
                <a:ea typeface="Segoe UI Black"/>
              </a:rPr>
              <a:t> </a:t>
            </a:r>
            <a:endParaRPr lang="pt-BR" sz="1800" b="0" strike="noStrike" spc="-1" dirty="0">
              <a:latin typeface="Calibri"/>
            </a:endParaRPr>
          </a:p>
          <a:p>
            <a:pPr algn="ctr">
              <a:lnSpc>
                <a:spcPct val="100000"/>
              </a:lnSpc>
            </a:pPr>
            <a:r>
              <a:rPr lang="pt-BR" sz="1800" b="0" strike="noStrike" spc="-1" dirty="0">
                <a:solidFill>
                  <a:srgbClr val="951379"/>
                </a:solidFill>
                <a:latin typeface="Segoe UI Black"/>
                <a:ea typeface="Segoe UI Black"/>
              </a:rPr>
              <a:t>EM DIA</a:t>
            </a:r>
            <a:endParaRPr lang="pt-BR" sz="1800" b="0" strike="noStrike" spc="-1" dirty="0">
              <a:latin typeface="Calibri"/>
            </a:endParaRPr>
          </a:p>
          <a:p>
            <a:pPr algn="ctr">
              <a:lnSpc>
                <a:spcPct val="100000"/>
              </a:lnSpc>
            </a:pPr>
            <a:r>
              <a:rPr lang="pt-BR" sz="1900" b="0" strike="noStrike" spc="-1" dirty="0">
                <a:solidFill>
                  <a:srgbClr val="000000"/>
                </a:solidFill>
                <a:latin typeface="Segoe UI Black"/>
                <a:ea typeface="Segoe UI Black"/>
              </a:rPr>
              <a:t>MANUTENÇÃO</a:t>
            </a:r>
            <a:r>
              <a:rPr lang="pt-BR" sz="2000" b="0" strike="noStrike" spc="-1" dirty="0">
                <a:solidFill>
                  <a:srgbClr val="000000"/>
                </a:solidFill>
                <a:latin typeface="Segoe UI Black"/>
                <a:ea typeface="Segoe UI Black"/>
              </a:rPr>
              <a:t> </a:t>
            </a:r>
            <a:endParaRPr lang="pt-BR" sz="2000" b="0" strike="noStrike" spc="-1" dirty="0">
              <a:latin typeface="Calibri"/>
            </a:endParaRPr>
          </a:p>
          <a:p>
            <a:pPr algn="ctr">
              <a:lnSpc>
                <a:spcPct val="100000"/>
              </a:lnSpc>
            </a:pPr>
            <a:r>
              <a:rPr lang="pt-BR" sz="2000" b="0" strike="noStrike" spc="-1" dirty="0">
                <a:solidFill>
                  <a:srgbClr val="000000"/>
                </a:solidFill>
                <a:latin typeface="Segoe UI Black"/>
                <a:ea typeface="Segoe UI Black"/>
              </a:rPr>
              <a:t>DE </a:t>
            </a:r>
            <a:r>
              <a:rPr lang="pt-BR" sz="2000" b="0" strike="noStrike" spc="-1" dirty="0">
                <a:solidFill>
                  <a:srgbClr val="951379"/>
                </a:solidFill>
                <a:latin typeface="Segoe UI Black"/>
                <a:ea typeface="Segoe UI Black"/>
              </a:rPr>
              <a:t>EMPREGOS</a:t>
            </a:r>
            <a:endParaRPr lang="pt-BR" sz="2000" b="0" strike="noStrike" spc="-1" dirty="0">
              <a:latin typeface="Calibri"/>
            </a:endParaRPr>
          </a:p>
          <a:p>
            <a:pPr algn="ctr">
              <a:lnSpc>
                <a:spcPct val="100000"/>
              </a:lnSpc>
            </a:pPr>
            <a:endParaRPr lang="pt-BR" sz="2000" b="0" strike="noStrike" spc="-1" dirty="0">
              <a:latin typeface="Calibri"/>
            </a:endParaRPr>
          </a:p>
        </p:txBody>
      </p:sp>
      <p:sp>
        <p:nvSpPr>
          <p:cNvPr id="322" name="CustomShape 9"/>
          <p:cNvSpPr/>
          <p:nvPr/>
        </p:nvSpPr>
        <p:spPr>
          <a:xfrm>
            <a:off x="5674369" y="4399348"/>
            <a:ext cx="1857600" cy="1005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pt-BR" sz="2000" b="0" strike="noStrike" spc="-1" dirty="0">
                <a:solidFill>
                  <a:srgbClr val="000000"/>
                </a:solidFill>
                <a:latin typeface="Segoe UI Black"/>
                <a:ea typeface="Segoe UI Black"/>
              </a:rPr>
              <a:t>CRÉDITOS DE </a:t>
            </a:r>
            <a:endParaRPr lang="pt-BR" sz="2000" b="0" strike="noStrike" spc="-1" dirty="0">
              <a:latin typeface="Calibri"/>
            </a:endParaRPr>
          </a:p>
          <a:p>
            <a:pPr algn="ctr">
              <a:lnSpc>
                <a:spcPct val="100000"/>
              </a:lnSpc>
            </a:pPr>
            <a:r>
              <a:rPr lang="pt-BR" sz="2000" b="0" strike="noStrike" spc="-1" dirty="0">
                <a:solidFill>
                  <a:srgbClr val="000000"/>
                </a:solidFill>
                <a:latin typeface="Segoe UI Black"/>
                <a:ea typeface="Segoe UI Black"/>
              </a:rPr>
              <a:t>R$ </a:t>
            </a:r>
            <a:r>
              <a:rPr lang="pt-BR" sz="2000" b="0" strike="noStrike" spc="-1" dirty="0">
                <a:solidFill>
                  <a:srgbClr val="87076F"/>
                </a:solidFill>
                <a:latin typeface="Segoe UI Black"/>
                <a:ea typeface="Segoe UI Black"/>
              </a:rPr>
              <a:t>1 MIL </a:t>
            </a:r>
            <a:r>
              <a:rPr lang="pt-BR" sz="2000" b="0" strike="noStrike" spc="-1" dirty="0">
                <a:solidFill>
                  <a:srgbClr val="000000"/>
                </a:solidFill>
                <a:latin typeface="Segoe UI Black"/>
                <a:ea typeface="Segoe UI Black"/>
              </a:rPr>
              <a:t>A </a:t>
            </a:r>
            <a:endParaRPr lang="pt-BR" sz="2000" b="0" strike="noStrike" spc="-1" dirty="0">
              <a:latin typeface="Calibri"/>
            </a:endParaRPr>
          </a:p>
          <a:p>
            <a:pPr algn="ctr">
              <a:lnSpc>
                <a:spcPct val="100000"/>
              </a:lnSpc>
            </a:pPr>
            <a:r>
              <a:rPr lang="pt-BR" sz="2000" b="0" strike="noStrike" spc="-1" dirty="0">
                <a:solidFill>
                  <a:srgbClr val="000000"/>
                </a:solidFill>
                <a:latin typeface="Segoe UI Black"/>
                <a:ea typeface="Segoe UI Black"/>
              </a:rPr>
              <a:t>R$ </a:t>
            </a:r>
            <a:r>
              <a:rPr lang="pt-BR" sz="2000" b="0" strike="noStrike" spc="-1" dirty="0">
                <a:solidFill>
                  <a:srgbClr val="87076F"/>
                </a:solidFill>
                <a:latin typeface="Segoe UI Black"/>
                <a:ea typeface="Segoe UI Black"/>
              </a:rPr>
              <a:t>500 MIL</a:t>
            </a:r>
            <a:endParaRPr lang="pt-BR" sz="2000" b="0" strike="noStrike" spc="-1" dirty="0">
              <a:latin typeface="Calibri"/>
            </a:endParaRPr>
          </a:p>
        </p:txBody>
      </p:sp>
      <p:sp>
        <p:nvSpPr>
          <p:cNvPr id="16" name="CustomShape 5">
            <a:extLst>
              <a:ext uri="{FF2B5EF4-FFF2-40B4-BE49-F238E27FC236}">
                <a16:creationId xmlns:a16="http://schemas.microsoft.com/office/drawing/2014/main" xmlns="" id="{F0F648F4-A972-FC7A-7143-5D68A641C902}"/>
              </a:ext>
            </a:extLst>
          </p:cNvPr>
          <p:cNvSpPr/>
          <p:nvPr/>
        </p:nvSpPr>
        <p:spPr>
          <a:xfrm>
            <a:off x="4359564" y="2713871"/>
            <a:ext cx="2372400" cy="132198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pt-BR" sz="2000" b="0" strike="noStrike" spc="-1" dirty="0">
                <a:solidFill>
                  <a:srgbClr val="000000"/>
                </a:solidFill>
                <a:latin typeface="Segoe UI Black"/>
                <a:ea typeface="Segoe UI Black"/>
              </a:rPr>
              <a:t>PROJETOS DE</a:t>
            </a:r>
            <a:endParaRPr lang="pt-BR" sz="2000" b="0" strike="noStrike" spc="-1" dirty="0">
              <a:latin typeface="Calibri"/>
            </a:endParaRPr>
          </a:p>
          <a:p>
            <a:pPr algn="ctr">
              <a:lnSpc>
                <a:spcPct val="100000"/>
              </a:lnSpc>
            </a:pPr>
            <a:r>
              <a:rPr lang="pt-BR" sz="2000" spc="-1" dirty="0">
                <a:solidFill>
                  <a:srgbClr val="951379"/>
                </a:solidFill>
                <a:latin typeface="Segoe UI Black"/>
                <a:ea typeface="Segoe UI Black"/>
              </a:rPr>
              <a:t>INVESTIMENTO</a:t>
            </a:r>
          </a:p>
          <a:p>
            <a:pPr algn="ctr">
              <a:lnSpc>
                <a:spcPct val="100000"/>
              </a:lnSpc>
            </a:pPr>
            <a:r>
              <a:rPr lang="pt-BR" sz="2000" spc="-1" dirty="0">
                <a:solidFill>
                  <a:srgbClr val="951379"/>
                </a:solidFill>
                <a:latin typeface="Segoe UI Black"/>
                <a:ea typeface="Segoe UI Black"/>
              </a:rPr>
              <a:t>FIXO</a:t>
            </a:r>
          </a:p>
          <a:p>
            <a:pPr algn="ctr">
              <a:lnSpc>
                <a:spcPct val="100000"/>
              </a:lnSpc>
            </a:pPr>
            <a:endParaRPr lang="pt-BR" sz="2000" b="0" strike="noStrike" spc="-1" dirty="0">
              <a:latin typeface="Calibri"/>
            </a:endParaRPr>
          </a:p>
        </p:txBody>
      </p:sp>
      <p:sp>
        <p:nvSpPr>
          <p:cNvPr id="319" name="CustomShape 6"/>
          <p:cNvSpPr/>
          <p:nvPr/>
        </p:nvSpPr>
        <p:spPr>
          <a:xfrm>
            <a:off x="8567746" y="2724727"/>
            <a:ext cx="2247480" cy="1005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pt-BR" sz="2000" b="0" strike="noStrike" spc="-1" dirty="0">
                <a:solidFill>
                  <a:srgbClr val="000000"/>
                </a:solidFill>
                <a:latin typeface="Segoe UI Black"/>
                <a:ea typeface="Segoe UI Black"/>
              </a:rPr>
              <a:t>MULHERES</a:t>
            </a:r>
            <a:endParaRPr lang="pt-BR" sz="2000" b="0" strike="noStrike" spc="-1" dirty="0">
              <a:latin typeface="Calibri"/>
            </a:endParaRPr>
          </a:p>
          <a:p>
            <a:pPr algn="ctr">
              <a:lnSpc>
                <a:spcPct val="100000"/>
              </a:lnSpc>
            </a:pPr>
            <a:r>
              <a:rPr lang="pt-BR" sz="1800" b="0" strike="noStrike" spc="-1" dirty="0">
                <a:solidFill>
                  <a:srgbClr val="951379"/>
                </a:solidFill>
                <a:latin typeface="Segoe UI Black"/>
                <a:ea typeface="Segoe UI Black"/>
              </a:rPr>
              <a:t>PROPRIETÁRIAS</a:t>
            </a:r>
            <a:r>
              <a:rPr lang="pt-BR" sz="2000" b="0" strike="noStrike" spc="-1" dirty="0">
                <a:solidFill>
                  <a:srgbClr val="951379"/>
                </a:solidFill>
                <a:latin typeface="Segoe UI Black"/>
                <a:ea typeface="Segoe UI Black"/>
              </a:rPr>
              <a:t> </a:t>
            </a:r>
            <a:r>
              <a:rPr lang="pt-BR" sz="2000" b="0" strike="noStrike" spc="-1" dirty="0">
                <a:solidFill>
                  <a:srgbClr val="000000"/>
                </a:solidFill>
                <a:latin typeface="Segoe UI Black"/>
                <a:ea typeface="Segoe UI Black"/>
              </a:rPr>
              <a:t>OU</a:t>
            </a:r>
            <a:r>
              <a:rPr lang="pt-BR" sz="2000" b="0" strike="noStrike" spc="-1" dirty="0">
                <a:solidFill>
                  <a:srgbClr val="951379"/>
                </a:solidFill>
                <a:latin typeface="Segoe UI Black"/>
                <a:ea typeface="Segoe UI Black"/>
              </a:rPr>
              <a:t> SÓCIAS</a:t>
            </a:r>
            <a:endParaRPr lang="pt-BR" sz="2000" b="0" strike="noStrike" spc="-1" dirty="0">
              <a:latin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1" grpId="0"/>
      <p:bldP spid="324" grpId="0"/>
      <p:bldP spid="15" grpId="0"/>
      <p:bldP spid="322" grpId="0"/>
      <p:bldP spid="16" grpId="0"/>
      <p:bldP spid="3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CustomShape 1"/>
          <p:cNvSpPr/>
          <p:nvPr/>
        </p:nvSpPr>
        <p:spPr>
          <a:xfrm>
            <a:off x="921960" y="1874520"/>
            <a:ext cx="10410480" cy="4076280"/>
          </a:xfrm>
          <a:prstGeom prst="rect">
            <a:avLst/>
          </a:prstGeom>
          <a:solidFill>
            <a:schemeClr val="bg1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pic>
        <p:nvPicPr>
          <p:cNvPr id="326" name="Google Shape;60;p14"/>
          <p:cNvPicPr/>
          <p:nvPr/>
        </p:nvPicPr>
        <p:blipFill>
          <a:blip r:embed="rId2"/>
          <a:stretch/>
        </p:blipFill>
        <p:spPr>
          <a:xfrm>
            <a:off x="0" y="15120"/>
            <a:ext cx="12223080" cy="6831720"/>
          </a:xfrm>
          <a:prstGeom prst="rect">
            <a:avLst/>
          </a:prstGeom>
          <a:ln>
            <a:noFill/>
          </a:ln>
        </p:spPr>
      </p:pic>
      <p:sp>
        <p:nvSpPr>
          <p:cNvPr id="327" name="CustomShape 2"/>
          <p:cNvSpPr/>
          <p:nvPr/>
        </p:nvSpPr>
        <p:spPr>
          <a:xfrm>
            <a:off x="1045080" y="1220040"/>
            <a:ext cx="7193756" cy="4194360"/>
          </a:xfrm>
          <a:prstGeom prst="rect">
            <a:avLst/>
          </a:prstGeom>
          <a:solidFill>
            <a:srgbClr val="DADB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328" name="Imagem 7"/>
          <p:cNvPicPr/>
          <p:nvPr/>
        </p:nvPicPr>
        <p:blipFill>
          <a:blip r:embed="rId3"/>
          <a:srcRect t="1088" r="982"/>
          <a:stretch/>
        </p:blipFill>
        <p:spPr>
          <a:xfrm>
            <a:off x="7600320" y="10800"/>
            <a:ext cx="4591080" cy="6836040"/>
          </a:xfrm>
          <a:prstGeom prst="rect">
            <a:avLst/>
          </a:prstGeom>
          <a:ln>
            <a:noFill/>
          </a:ln>
        </p:spPr>
      </p:pic>
      <p:sp>
        <p:nvSpPr>
          <p:cNvPr id="329" name="CustomShape 3"/>
          <p:cNvSpPr/>
          <p:nvPr/>
        </p:nvSpPr>
        <p:spPr>
          <a:xfrm>
            <a:off x="15840" y="10800"/>
            <a:ext cx="10101600" cy="776160"/>
          </a:xfrm>
          <a:prstGeom prst="rect">
            <a:avLst/>
          </a:prstGeom>
          <a:solidFill>
            <a:schemeClr val="tx1">
              <a:alpha val="22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pt-BR" sz="4500" b="1" strike="noStrike" spc="-1">
                <a:solidFill>
                  <a:srgbClr val="FFD966"/>
                </a:solidFill>
                <a:latin typeface="Segoe UI Black"/>
                <a:ea typeface="Segoe UI Black"/>
              </a:rPr>
              <a:t>BANCO DO EMPREENDEDOR</a:t>
            </a:r>
            <a:endParaRPr lang="pt-BR" sz="4500" b="0" strike="noStrike" spc="-1">
              <a:latin typeface="Calibri"/>
            </a:endParaRPr>
          </a:p>
        </p:txBody>
      </p:sp>
      <p:sp>
        <p:nvSpPr>
          <p:cNvPr id="330" name="CustomShape 4"/>
          <p:cNvSpPr/>
          <p:nvPr/>
        </p:nvSpPr>
        <p:spPr>
          <a:xfrm rot="16200000">
            <a:off x="422394" y="1626936"/>
            <a:ext cx="2188080" cy="2247480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31" name="CustomShape 5"/>
          <p:cNvSpPr/>
          <p:nvPr/>
        </p:nvSpPr>
        <p:spPr>
          <a:xfrm>
            <a:off x="330234" y="2228572"/>
            <a:ext cx="2372400" cy="1431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pt-BR" sz="2200" b="0" strike="noStrike" spc="-1" dirty="0">
                <a:solidFill>
                  <a:srgbClr val="000000"/>
                </a:solidFill>
                <a:latin typeface="Segoe UI Black"/>
                <a:ea typeface="Segoe UI Black"/>
              </a:rPr>
              <a:t>PROJETOS DE</a:t>
            </a:r>
            <a:endParaRPr lang="pt-BR" sz="2200" b="0" strike="noStrike" spc="-1" dirty="0">
              <a:latin typeface="Calibri"/>
            </a:endParaRPr>
          </a:p>
          <a:p>
            <a:pPr algn="ctr">
              <a:lnSpc>
                <a:spcPct val="100000"/>
              </a:lnSpc>
            </a:pPr>
            <a:r>
              <a:rPr lang="pt-BR" sz="2200" b="0" strike="noStrike" spc="-1" dirty="0">
                <a:solidFill>
                  <a:srgbClr val="2E75B6"/>
                </a:solidFill>
                <a:latin typeface="Segoe UI Black"/>
                <a:ea typeface="Segoe UI Black"/>
              </a:rPr>
              <a:t>INVESTIMENTO</a:t>
            </a:r>
            <a:endParaRPr lang="pt-BR" sz="2200" b="0" strike="noStrike" spc="-1" dirty="0">
              <a:latin typeface="Calibri"/>
            </a:endParaRPr>
          </a:p>
          <a:p>
            <a:pPr algn="ctr">
              <a:lnSpc>
                <a:spcPct val="100000"/>
              </a:lnSpc>
            </a:pPr>
            <a:r>
              <a:rPr lang="pt-BR" sz="2200" b="0" strike="noStrike" spc="-1" dirty="0">
                <a:solidFill>
                  <a:srgbClr val="2E75B6"/>
                </a:solidFill>
                <a:latin typeface="Segoe UI Black"/>
                <a:ea typeface="Segoe UI Black"/>
              </a:rPr>
              <a:t>FIXO</a:t>
            </a:r>
            <a:endParaRPr lang="pt-BR" sz="2200" b="0" strike="noStrike" spc="-1" dirty="0">
              <a:latin typeface="Calibri"/>
            </a:endParaRPr>
          </a:p>
          <a:p>
            <a:pPr algn="ctr">
              <a:lnSpc>
                <a:spcPct val="100000"/>
              </a:lnSpc>
            </a:pPr>
            <a:endParaRPr lang="pt-BR" sz="2200" b="0" strike="noStrike" spc="-1" dirty="0">
              <a:latin typeface="Calibri"/>
            </a:endParaRPr>
          </a:p>
        </p:txBody>
      </p:sp>
      <p:sp>
        <p:nvSpPr>
          <p:cNvPr id="332" name="CustomShape 6"/>
          <p:cNvSpPr/>
          <p:nvPr/>
        </p:nvSpPr>
        <p:spPr>
          <a:xfrm rot="16200000">
            <a:off x="2748714" y="1626936"/>
            <a:ext cx="2188080" cy="2247480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33" name="CustomShape 7"/>
          <p:cNvSpPr/>
          <p:nvPr/>
        </p:nvSpPr>
        <p:spPr>
          <a:xfrm>
            <a:off x="2835474" y="2197536"/>
            <a:ext cx="1967400" cy="1095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pt-BR" sz="2200" b="0" strike="noStrike" spc="-1">
                <a:solidFill>
                  <a:srgbClr val="2E75B6"/>
                </a:solidFill>
                <a:latin typeface="Segoe UI Black"/>
                <a:ea typeface="Segoe UI Black"/>
              </a:rPr>
              <a:t>MICRO</a:t>
            </a:r>
            <a:r>
              <a:rPr lang="pt-BR" sz="2200" b="0" strike="noStrike" spc="-1">
                <a:solidFill>
                  <a:srgbClr val="000000"/>
                </a:solidFill>
                <a:latin typeface="Segoe UI Black"/>
                <a:ea typeface="Segoe UI Black"/>
              </a:rPr>
              <a:t> E </a:t>
            </a:r>
            <a:endParaRPr lang="pt-BR" sz="2200" b="0" strike="noStrike" spc="-1">
              <a:latin typeface="Calibri"/>
            </a:endParaRPr>
          </a:p>
          <a:p>
            <a:pPr algn="ctr">
              <a:lnSpc>
                <a:spcPct val="100000"/>
              </a:lnSpc>
            </a:pPr>
            <a:r>
              <a:rPr lang="pt-BR" sz="2200" b="0" strike="noStrike" spc="-1">
                <a:solidFill>
                  <a:srgbClr val="2E75B6"/>
                </a:solidFill>
                <a:latin typeface="Segoe UI Black"/>
                <a:ea typeface="Segoe UI Black"/>
              </a:rPr>
              <a:t>PEQUENAS</a:t>
            </a:r>
            <a:endParaRPr lang="pt-BR" sz="2200" b="0" strike="noStrike" spc="-1">
              <a:latin typeface="Calibri"/>
            </a:endParaRPr>
          </a:p>
          <a:p>
            <a:pPr algn="ctr">
              <a:lnSpc>
                <a:spcPct val="100000"/>
              </a:lnSpc>
            </a:pPr>
            <a:r>
              <a:rPr lang="pt-BR" sz="2200" b="0" strike="noStrike" spc="-1">
                <a:solidFill>
                  <a:srgbClr val="000000"/>
                </a:solidFill>
                <a:latin typeface="Segoe UI Black"/>
                <a:ea typeface="Segoe UI Black"/>
              </a:rPr>
              <a:t>EMPRESAS</a:t>
            </a:r>
            <a:endParaRPr lang="pt-BR" sz="2200" b="0" strike="noStrike" spc="-1">
              <a:latin typeface="Calibri"/>
            </a:endParaRPr>
          </a:p>
        </p:txBody>
      </p:sp>
      <p:sp>
        <p:nvSpPr>
          <p:cNvPr id="334" name="CustomShape 8"/>
          <p:cNvSpPr/>
          <p:nvPr/>
        </p:nvSpPr>
        <p:spPr>
          <a:xfrm rot="16200000">
            <a:off x="1607154" y="3322176"/>
            <a:ext cx="2188080" cy="2247480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36" name="CustomShape 10"/>
          <p:cNvSpPr/>
          <p:nvPr/>
        </p:nvSpPr>
        <p:spPr>
          <a:xfrm rot="16200000">
            <a:off x="5055718" y="1637712"/>
            <a:ext cx="2188080" cy="2247480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37" name="CustomShape 11"/>
          <p:cNvSpPr/>
          <p:nvPr/>
        </p:nvSpPr>
        <p:spPr>
          <a:xfrm rot="16200000">
            <a:off x="3908430" y="3314000"/>
            <a:ext cx="2188080" cy="2247480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38" name="CustomShape 12"/>
          <p:cNvSpPr/>
          <p:nvPr/>
        </p:nvSpPr>
        <p:spPr>
          <a:xfrm>
            <a:off x="1495662" y="3790896"/>
            <a:ext cx="2416680" cy="1310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pt-BR" sz="2000" b="0" strike="noStrike" spc="-1" dirty="0">
                <a:solidFill>
                  <a:srgbClr val="000000"/>
                </a:solidFill>
                <a:latin typeface="Segoe UI Black"/>
                <a:ea typeface="Segoe UI Black"/>
              </a:rPr>
              <a:t>DESCONTO DE </a:t>
            </a:r>
            <a:endParaRPr lang="pt-BR" sz="2000" b="0" strike="noStrike" spc="-1" dirty="0">
              <a:latin typeface="Calibri"/>
            </a:endParaRPr>
          </a:p>
          <a:p>
            <a:pPr algn="ctr">
              <a:lnSpc>
                <a:spcPct val="100000"/>
              </a:lnSpc>
            </a:pPr>
            <a:r>
              <a:rPr lang="pt-BR" sz="2000" b="0" strike="noStrike" spc="-1" dirty="0">
                <a:solidFill>
                  <a:srgbClr val="2E75B6"/>
                </a:solidFill>
                <a:latin typeface="Segoe UI Black"/>
                <a:ea typeface="Segoe UI Black"/>
              </a:rPr>
              <a:t>5 PONTOS PERCENTUAIS </a:t>
            </a:r>
            <a:endParaRPr lang="pt-BR" sz="2000" b="0" strike="noStrike" spc="-1" dirty="0">
              <a:latin typeface="Calibri"/>
            </a:endParaRPr>
          </a:p>
          <a:p>
            <a:pPr algn="ctr">
              <a:lnSpc>
                <a:spcPct val="100000"/>
              </a:lnSpc>
            </a:pPr>
            <a:r>
              <a:rPr lang="pt-BR" sz="2000" b="0" strike="noStrike" spc="-1" dirty="0">
                <a:solidFill>
                  <a:srgbClr val="000000"/>
                </a:solidFill>
                <a:latin typeface="Segoe UI Black"/>
                <a:ea typeface="Segoe UI Black"/>
              </a:rPr>
              <a:t>TAXA ANUAL</a:t>
            </a:r>
            <a:endParaRPr lang="pt-BR" sz="2000" b="0" strike="noStrike" spc="-1" dirty="0">
              <a:latin typeface="Calibri"/>
            </a:endParaRPr>
          </a:p>
        </p:txBody>
      </p:sp>
      <p:sp>
        <p:nvSpPr>
          <p:cNvPr id="340" name="CustomShape 14"/>
          <p:cNvSpPr/>
          <p:nvPr/>
        </p:nvSpPr>
        <p:spPr>
          <a:xfrm>
            <a:off x="3819510" y="3745280"/>
            <a:ext cx="2416680" cy="1553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pt-BR" sz="1800" b="0" strike="noStrike" spc="-1">
                <a:solidFill>
                  <a:srgbClr val="000000"/>
                </a:solidFill>
                <a:latin typeface="Segoe UI Black"/>
                <a:ea typeface="Segoe UI Black"/>
              </a:rPr>
              <a:t>PAGAMENTO </a:t>
            </a:r>
            <a:endParaRPr lang="pt-BR" sz="1800" b="0" strike="noStrike" spc="-1">
              <a:latin typeface="Calibri"/>
            </a:endParaRPr>
          </a:p>
          <a:p>
            <a:pPr algn="ctr">
              <a:lnSpc>
                <a:spcPct val="100000"/>
              </a:lnSpc>
            </a:pPr>
            <a:r>
              <a:rPr lang="pt-BR" sz="1800" b="0" strike="noStrike" spc="-1">
                <a:solidFill>
                  <a:srgbClr val="000000"/>
                </a:solidFill>
                <a:latin typeface="Segoe UI Black"/>
                <a:ea typeface="Segoe UI Black"/>
              </a:rPr>
              <a:t>EM DIA</a:t>
            </a:r>
            <a:endParaRPr lang="pt-BR" sz="1800" b="0" strike="noStrike" spc="-1">
              <a:latin typeface="Calibri"/>
            </a:endParaRPr>
          </a:p>
          <a:p>
            <a:pPr algn="ctr">
              <a:lnSpc>
                <a:spcPct val="100000"/>
              </a:lnSpc>
            </a:pPr>
            <a:r>
              <a:rPr lang="pt-BR" sz="2000" b="0" strike="noStrike" spc="-1">
                <a:solidFill>
                  <a:srgbClr val="000000"/>
                </a:solidFill>
                <a:latin typeface="Segoe UI Black"/>
                <a:ea typeface="Segoe UI Black"/>
              </a:rPr>
              <a:t>MANUTENÇÃO </a:t>
            </a:r>
            <a:endParaRPr lang="pt-BR" sz="2000" b="0" strike="noStrike" spc="-1">
              <a:latin typeface="Calibri"/>
            </a:endParaRPr>
          </a:p>
          <a:p>
            <a:pPr algn="ctr">
              <a:lnSpc>
                <a:spcPct val="100000"/>
              </a:lnSpc>
            </a:pPr>
            <a:r>
              <a:rPr lang="pt-BR" sz="2000" b="0" strike="noStrike" spc="-1">
                <a:solidFill>
                  <a:srgbClr val="000000"/>
                </a:solidFill>
                <a:latin typeface="Segoe UI Black"/>
                <a:ea typeface="Segoe UI Black"/>
              </a:rPr>
              <a:t>DE </a:t>
            </a:r>
            <a:r>
              <a:rPr lang="pt-BR" sz="2000" b="0" strike="noStrike" spc="-1">
                <a:solidFill>
                  <a:srgbClr val="2E75B6"/>
                </a:solidFill>
                <a:latin typeface="Segoe UI Black"/>
                <a:ea typeface="Segoe UI Black"/>
              </a:rPr>
              <a:t>EMPREGOS</a:t>
            </a:r>
            <a:endParaRPr lang="pt-BR" sz="2000" b="0" strike="noStrike" spc="-1">
              <a:latin typeface="Calibri"/>
            </a:endParaRPr>
          </a:p>
          <a:p>
            <a:pPr algn="ctr">
              <a:lnSpc>
                <a:spcPct val="100000"/>
              </a:lnSpc>
            </a:pPr>
            <a:endParaRPr lang="pt-BR" sz="2000" b="0" strike="noStrike" spc="-1">
              <a:latin typeface="Calibri"/>
            </a:endParaRPr>
          </a:p>
        </p:txBody>
      </p:sp>
      <p:sp>
        <p:nvSpPr>
          <p:cNvPr id="341" name="CustomShape 15"/>
          <p:cNvSpPr/>
          <p:nvPr/>
        </p:nvSpPr>
        <p:spPr>
          <a:xfrm>
            <a:off x="4925994" y="2176400"/>
            <a:ext cx="2416680" cy="1310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pt-BR" sz="2000" spc="-1" dirty="0">
                <a:solidFill>
                  <a:srgbClr val="000000"/>
                </a:solidFill>
                <a:latin typeface="Segoe UI Black"/>
                <a:ea typeface="Segoe UI Black"/>
              </a:rPr>
              <a:t>CRÉDITOS</a:t>
            </a:r>
            <a:endParaRPr lang="pt-BR" sz="2000" b="0" strike="noStrike" spc="-1" dirty="0">
              <a:latin typeface="Calibri"/>
            </a:endParaRPr>
          </a:p>
          <a:p>
            <a:pPr algn="ctr">
              <a:lnSpc>
                <a:spcPct val="100000"/>
              </a:lnSpc>
            </a:pPr>
            <a:r>
              <a:rPr lang="pt-BR" sz="2000" b="0" strike="noStrike" spc="-1" dirty="0">
                <a:solidFill>
                  <a:srgbClr val="2E75B6"/>
                </a:solidFill>
                <a:latin typeface="Segoe UI Black"/>
                <a:ea typeface="Segoe UI Black"/>
              </a:rPr>
              <a:t>DE 1 MIL A </a:t>
            </a:r>
            <a:endParaRPr lang="pt-BR" sz="2000" b="0" strike="noStrike" spc="-1" dirty="0">
              <a:latin typeface="Calibri"/>
            </a:endParaRPr>
          </a:p>
          <a:p>
            <a:pPr algn="ctr">
              <a:lnSpc>
                <a:spcPct val="100000"/>
              </a:lnSpc>
            </a:pPr>
            <a:r>
              <a:rPr lang="pt-BR" sz="2000" b="0" strike="noStrike" spc="-1" dirty="0">
                <a:solidFill>
                  <a:srgbClr val="2E75B6"/>
                </a:solidFill>
                <a:latin typeface="Segoe UI Black"/>
                <a:ea typeface="Segoe UI Black"/>
              </a:rPr>
              <a:t>500 MIL </a:t>
            </a:r>
            <a:endParaRPr lang="pt-BR" sz="2000" b="0" strike="noStrike" spc="-1" dirty="0">
              <a:latin typeface="Calibri"/>
            </a:endParaRPr>
          </a:p>
          <a:p>
            <a:pPr algn="ctr">
              <a:lnSpc>
                <a:spcPct val="100000"/>
              </a:lnSpc>
            </a:pPr>
            <a:r>
              <a:rPr lang="pt-BR" sz="2000" b="0" strike="noStrike" spc="-1" dirty="0">
                <a:solidFill>
                  <a:srgbClr val="2E75B6"/>
                </a:solidFill>
                <a:latin typeface="Segoe UI Black"/>
                <a:ea typeface="Segoe UI Black"/>
              </a:rPr>
              <a:t>REAIS</a:t>
            </a:r>
            <a:endParaRPr lang="pt-BR" sz="2000" b="0" strike="noStrike" spc="-1" dirty="0">
              <a:latin typeface="Calibri"/>
            </a:endParaRPr>
          </a:p>
        </p:txBody>
      </p:sp>
      <p:sp>
        <p:nvSpPr>
          <p:cNvPr id="342" name="CustomShape 16"/>
          <p:cNvSpPr/>
          <p:nvPr/>
        </p:nvSpPr>
        <p:spPr>
          <a:xfrm>
            <a:off x="6408360" y="6004080"/>
            <a:ext cx="1191600" cy="85356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343" name="Imagem 25"/>
          <p:cNvPicPr/>
          <p:nvPr/>
        </p:nvPicPr>
        <p:blipFill>
          <a:blip r:embed="rId4"/>
          <a:stretch/>
        </p:blipFill>
        <p:spPr>
          <a:xfrm>
            <a:off x="9392040" y="-120600"/>
            <a:ext cx="2953800" cy="1477440"/>
          </a:xfrm>
          <a:prstGeom prst="rect">
            <a:avLst/>
          </a:prstGeom>
          <a:ln>
            <a:noFill/>
          </a:ln>
        </p:spPr>
      </p:pic>
      <p:sp>
        <p:nvSpPr>
          <p:cNvPr id="344" name="CustomShape 17"/>
          <p:cNvSpPr/>
          <p:nvPr/>
        </p:nvSpPr>
        <p:spPr>
          <a:xfrm rot="16200000">
            <a:off x="2018520" y="2616840"/>
            <a:ext cx="1838880" cy="2247480"/>
          </a:xfrm>
          <a:prstGeom prst="hexagon">
            <a:avLst>
              <a:gd name="adj" fmla="val 25000"/>
              <a:gd name="vf" fmla="val 11547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2" name="Elipse 21">
            <a:extLst>
              <a:ext uri="{FF2B5EF4-FFF2-40B4-BE49-F238E27FC236}">
                <a16:creationId xmlns:a16="http://schemas.microsoft.com/office/drawing/2014/main" xmlns="" id="{437769B8-4F1F-EE78-358F-1A1674F100C9}"/>
              </a:ext>
            </a:extLst>
          </p:cNvPr>
          <p:cNvSpPr/>
          <p:nvPr/>
        </p:nvSpPr>
        <p:spPr>
          <a:xfrm>
            <a:off x="1430410" y="3811706"/>
            <a:ext cx="2653867" cy="126290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CustomShape 1"/>
          <p:cNvSpPr/>
          <p:nvPr/>
        </p:nvSpPr>
        <p:spPr>
          <a:xfrm>
            <a:off x="921960" y="1874520"/>
            <a:ext cx="10410480" cy="4076280"/>
          </a:xfrm>
          <a:prstGeom prst="rect">
            <a:avLst/>
          </a:prstGeom>
          <a:solidFill>
            <a:schemeClr val="bg1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pic>
        <p:nvPicPr>
          <p:cNvPr id="354" name="Google Shape;60;p14"/>
          <p:cNvPicPr/>
          <p:nvPr/>
        </p:nvPicPr>
        <p:blipFill>
          <a:blip r:embed="rId2"/>
          <a:stretch/>
        </p:blipFill>
        <p:spPr>
          <a:xfrm>
            <a:off x="6480" y="32040"/>
            <a:ext cx="12191760" cy="6857640"/>
          </a:xfrm>
          <a:prstGeom prst="rect">
            <a:avLst/>
          </a:prstGeom>
          <a:ln>
            <a:noFill/>
          </a:ln>
        </p:spPr>
      </p:pic>
      <p:sp>
        <p:nvSpPr>
          <p:cNvPr id="355" name="CustomShape 2"/>
          <p:cNvSpPr/>
          <p:nvPr/>
        </p:nvSpPr>
        <p:spPr>
          <a:xfrm>
            <a:off x="921960" y="1168200"/>
            <a:ext cx="10101600" cy="4194360"/>
          </a:xfrm>
          <a:prstGeom prst="rect">
            <a:avLst/>
          </a:prstGeom>
          <a:solidFill>
            <a:srgbClr val="DADB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356" name="Imagem 19"/>
          <p:cNvPicPr/>
          <p:nvPr/>
        </p:nvPicPr>
        <p:blipFill>
          <a:blip r:embed="rId3"/>
          <a:stretch/>
        </p:blipFill>
        <p:spPr>
          <a:xfrm>
            <a:off x="9190080" y="17280"/>
            <a:ext cx="2953800" cy="1477440"/>
          </a:xfrm>
          <a:prstGeom prst="rect">
            <a:avLst/>
          </a:prstGeom>
          <a:ln>
            <a:noFill/>
          </a:ln>
        </p:spPr>
      </p:pic>
      <p:sp>
        <p:nvSpPr>
          <p:cNvPr id="357" name="CustomShape 3"/>
          <p:cNvSpPr/>
          <p:nvPr/>
        </p:nvSpPr>
        <p:spPr>
          <a:xfrm>
            <a:off x="463680" y="238320"/>
            <a:ext cx="9241560" cy="669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pt-BR" sz="3800" b="1" strike="noStrike" spc="-1">
                <a:solidFill>
                  <a:srgbClr val="0070C0"/>
                </a:solidFill>
                <a:latin typeface="Segoe UI Black"/>
                <a:ea typeface="Segoe UI Black"/>
              </a:rPr>
              <a:t>LINHA BANCO DO EMPREENDEDOR</a:t>
            </a:r>
            <a:endParaRPr lang="pt-BR" sz="3800" b="0" strike="noStrike" spc="-1">
              <a:latin typeface="Calibri"/>
            </a:endParaRPr>
          </a:p>
        </p:txBody>
      </p:sp>
      <p:pic>
        <p:nvPicPr>
          <p:cNvPr id="358" name="Google Shape;54;p13"/>
          <p:cNvPicPr/>
          <p:nvPr/>
        </p:nvPicPr>
        <p:blipFill>
          <a:blip r:embed="rId4"/>
          <a:srcRect t="27710" r="31727"/>
          <a:stretch/>
        </p:blipFill>
        <p:spPr>
          <a:xfrm>
            <a:off x="2520" y="1045800"/>
            <a:ext cx="3942000" cy="5898960"/>
          </a:xfrm>
          <a:prstGeom prst="rect">
            <a:avLst/>
          </a:prstGeom>
          <a:ln>
            <a:noFill/>
          </a:ln>
        </p:spPr>
      </p:pic>
      <p:sp>
        <p:nvSpPr>
          <p:cNvPr id="359" name="CustomShape 4"/>
          <p:cNvSpPr/>
          <p:nvPr/>
        </p:nvSpPr>
        <p:spPr>
          <a:xfrm>
            <a:off x="3845160" y="5484960"/>
            <a:ext cx="1191600" cy="85356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60" name="CustomShape 5"/>
          <p:cNvSpPr/>
          <p:nvPr/>
        </p:nvSpPr>
        <p:spPr>
          <a:xfrm>
            <a:off x="2392920" y="981360"/>
            <a:ext cx="1914840" cy="137268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61" name="CustomShape 6"/>
          <p:cNvSpPr/>
          <p:nvPr/>
        </p:nvSpPr>
        <p:spPr>
          <a:xfrm>
            <a:off x="3293640" y="2241000"/>
            <a:ext cx="1191600" cy="85356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62" name="CustomShape 7"/>
          <p:cNvSpPr/>
          <p:nvPr/>
        </p:nvSpPr>
        <p:spPr>
          <a:xfrm rot="16200000">
            <a:off x="4066920" y="1427760"/>
            <a:ext cx="2188080" cy="2247480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63" name="CustomShape 8"/>
          <p:cNvSpPr/>
          <p:nvPr/>
        </p:nvSpPr>
        <p:spPr>
          <a:xfrm rot="16200000">
            <a:off x="6393240" y="1427760"/>
            <a:ext cx="2188080" cy="2247480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64" name="CustomShape 9"/>
          <p:cNvSpPr/>
          <p:nvPr/>
        </p:nvSpPr>
        <p:spPr>
          <a:xfrm>
            <a:off x="4187880" y="1963440"/>
            <a:ext cx="1967400" cy="1095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pt-BR" sz="2200" b="0" strike="noStrike" spc="-1">
                <a:solidFill>
                  <a:srgbClr val="2E75B6"/>
                </a:solidFill>
                <a:latin typeface="Segoe UI Black"/>
                <a:ea typeface="Segoe UI Black"/>
              </a:rPr>
              <a:t>MICRO</a:t>
            </a:r>
            <a:r>
              <a:rPr lang="pt-BR" sz="2200" b="0" strike="noStrike" spc="-1">
                <a:solidFill>
                  <a:srgbClr val="000000"/>
                </a:solidFill>
                <a:latin typeface="Segoe UI Black"/>
                <a:ea typeface="Segoe UI Black"/>
              </a:rPr>
              <a:t> E </a:t>
            </a:r>
            <a:endParaRPr lang="pt-BR" sz="2200" b="0" strike="noStrike" spc="-1">
              <a:latin typeface="Calibri"/>
            </a:endParaRPr>
          </a:p>
          <a:p>
            <a:pPr algn="ctr">
              <a:lnSpc>
                <a:spcPct val="100000"/>
              </a:lnSpc>
            </a:pPr>
            <a:r>
              <a:rPr lang="pt-BR" sz="2200" b="0" strike="noStrike" spc="-1">
                <a:solidFill>
                  <a:srgbClr val="2E75B6"/>
                </a:solidFill>
                <a:latin typeface="Segoe UI Black"/>
                <a:ea typeface="Segoe UI Black"/>
              </a:rPr>
              <a:t>PEQUENAS</a:t>
            </a:r>
            <a:endParaRPr lang="pt-BR" sz="2200" b="0" strike="noStrike" spc="-1">
              <a:latin typeface="Calibri"/>
            </a:endParaRPr>
          </a:p>
          <a:p>
            <a:pPr algn="ctr">
              <a:lnSpc>
                <a:spcPct val="100000"/>
              </a:lnSpc>
            </a:pPr>
            <a:r>
              <a:rPr lang="pt-BR" sz="2200" b="0" strike="noStrike" spc="-1">
                <a:solidFill>
                  <a:srgbClr val="000000"/>
                </a:solidFill>
                <a:latin typeface="Segoe UI Black"/>
                <a:ea typeface="Segoe UI Black"/>
              </a:rPr>
              <a:t>EMPRESAS</a:t>
            </a:r>
            <a:endParaRPr lang="pt-BR" sz="2200" b="0" strike="noStrike" spc="-1">
              <a:latin typeface="Calibri"/>
            </a:endParaRPr>
          </a:p>
        </p:txBody>
      </p:sp>
      <p:sp>
        <p:nvSpPr>
          <p:cNvPr id="365" name="CustomShape 10"/>
          <p:cNvSpPr/>
          <p:nvPr/>
        </p:nvSpPr>
        <p:spPr>
          <a:xfrm rot="16200000">
            <a:off x="8731080" y="1392840"/>
            <a:ext cx="2188080" cy="2247480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66" name="CustomShape 11"/>
          <p:cNvSpPr/>
          <p:nvPr/>
        </p:nvSpPr>
        <p:spPr>
          <a:xfrm>
            <a:off x="8651160" y="1961280"/>
            <a:ext cx="2372400" cy="1431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pt-BR" sz="2200" b="0" strike="noStrike" spc="-1" dirty="0">
                <a:solidFill>
                  <a:srgbClr val="000000"/>
                </a:solidFill>
                <a:latin typeface="Segoe UI Black"/>
                <a:ea typeface="Segoe UI Black"/>
              </a:rPr>
              <a:t>PROJETOS DE</a:t>
            </a:r>
            <a:endParaRPr lang="pt-BR" sz="2200" b="0" strike="noStrike" spc="-1" dirty="0">
              <a:latin typeface="Calibri"/>
            </a:endParaRPr>
          </a:p>
          <a:p>
            <a:pPr algn="ctr">
              <a:lnSpc>
                <a:spcPct val="100000"/>
              </a:lnSpc>
            </a:pPr>
            <a:r>
              <a:rPr lang="pt-BR" sz="2200" b="0" strike="noStrike" spc="-1" dirty="0">
                <a:solidFill>
                  <a:srgbClr val="2E75B6"/>
                </a:solidFill>
                <a:latin typeface="Segoe UI Black"/>
                <a:ea typeface="Segoe UI Black"/>
              </a:rPr>
              <a:t>INVESTIMENTO</a:t>
            </a:r>
            <a:endParaRPr lang="pt-BR" sz="2200" b="0" strike="noStrike" spc="-1" dirty="0">
              <a:latin typeface="Calibri"/>
            </a:endParaRPr>
          </a:p>
          <a:p>
            <a:pPr algn="ctr">
              <a:lnSpc>
                <a:spcPct val="100000"/>
              </a:lnSpc>
            </a:pPr>
            <a:r>
              <a:rPr lang="pt-BR" sz="2200" b="0" strike="noStrike" spc="-1" dirty="0">
                <a:solidFill>
                  <a:srgbClr val="2E75B6"/>
                </a:solidFill>
                <a:latin typeface="Segoe UI Black"/>
                <a:ea typeface="Segoe UI Black"/>
              </a:rPr>
              <a:t>FIXO</a:t>
            </a:r>
            <a:endParaRPr lang="pt-BR" sz="2200" b="0" strike="noStrike" spc="-1" dirty="0">
              <a:latin typeface="Calibri"/>
            </a:endParaRPr>
          </a:p>
          <a:p>
            <a:pPr algn="ctr">
              <a:lnSpc>
                <a:spcPct val="100000"/>
              </a:lnSpc>
            </a:pPr>
            <a:endParaRPr lang="pt-BR" sz="2200" b="0" strike="noStrike" spc="-1" dirty="0">
              <a:latin typeface="Calibri"/>
            </a:endParaRPr>
          </a:p>
        </p:txBody>
      </p:sp>
      <p:sp>
        <p:nvSpPr>
          <p:cNvPr id="367" name="CustomShape 12"/>
          <p:cNvSpPr/>
          <p:nvPr/>
        </p:nvSpPr>
        <p:spPr>
          <a:xfrm>
            <a:off x="6375240" y="2035800"/>
            <a:ext cx="2238480" cy="1309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pt-BR" sz="1800" b="0" strike="noStrike" spc="-1">
                <a:solidFill>
                  <a:srgbClr val="000000"/>
                </a:solidFill>
                <a:latin typeface="Segoe UI Black"/>
                <a:ea typeface="Segoe UI Black"/>
              </a:rPr>
              <a:t>FATURAMENTO </a:t>
            </a:r>
            <a:endParaRPr lang="pt-BR" sz="1800" b="0" strike="noStrike" spc="-1">
              <a:latin typeface="Calibri"/>
            </a:endParaRPr>
          </a:p>
          <a:p>
            <a:pPr algn="ctr">
              <a:lnSpc>
                <a:spcPct val="100000"/>
              </a:lnSpc>
            </a:pPr>
            <a:r>
              <a:rPr lang="pt-BR" sz="1800" b="0" strike="noStrike" spc="-1">
                <a:solidFill>
                  <a:srgbClr val="000000"/>
                </a:solidFill>
                <a:latin typeface="Segoe UI Black"/>
                <a:ea typeface="Segoe UI Black"/>
              </a:rPr>
              <a:t>BRUTO ANUAL </a:t>
            </a:r>
            <a:endParaRPr lang="pt-BR" sz="1800" b="0" strike="noStrike" spc="-1">
              <a:latin typeface="Calibri"/>
            </a:endParaRPr>
          </a:p>
          <a:p>
            <a:pPr algn="ctr">
              <a:lnSpc>
                <a:spcPct val="100000"/>
              </a:lnSpc>
            </a:pPr>
            <a:r>
              <a:rPr lang="pt-BR" sz="2200" b="0" strike="noStrike" spc="-1">
                <a:solidFill>
                  <a:srgbClr val="2E75B6"/>
                </a:solidFill>
                <a:latin typeface="Segoe UI Black"/>
                <a:ea typeface="Segoe UI Black"/>
              </a:rPr>
              <a:t>ATÉ 4,8 MILHÕES</a:t>
            </a:r>
            <a:endParaRPr lang="pt-BR" sz="2200" b="0" strike="noStrike" spc="-1">
              <a:latin typeface="Calibri"/>
            </a:endParaRPr>
          </a:p>
        </p:txBody>
      </p:sp>
      <p:sp>
        <p:nvSpPr>
          <p:cNvPr id="368" name="CustomShape 13"/>
          <p:cNvSpPr/>
          <p:nvPr/>
        </p:nvSpPr>
        <p:spPr>
          <a:xfrm rot="16200000">
            <a:off x="5243040" y="3147480"/>
            <a:ext cx="2188080" cy="2247480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69" name="CustomShape 14"/>
          <p:cNvSpPr/>
          <p:nvPr/>
        </p:nvSpPr>
        <p:spPr>
          <a:xfrm rot="16200000">
            <a:off x="7570800" y="3130920"/>
            <a:ext cx="2188080" cy="2247480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70" name="CustomShape 15"/>
          <p:cNvSpPr/>
          <p:nvPr/>
        </p:nvSpPr>
        <p:spPr>
          <a:xfrm>
            <a:off x="5124600" y="3632040"/>
            <a:ext cx="2416680" cy="1172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pt-BR" sz="1700" b="0" strike="noStrike" spc="-1">
                <a:solidFill>
                  <a:srgbClr val="000000"/>
                </a:solidFill>
                <a:latin typeface="Segoe UI Black"/>
                <a:ea typeface="Segoe UI Black"/>
              </a:rPr>
              <a:t>OBRAS/REFORMAS</a:t>
            </a:r>
            <a:endParaRPr lang="pt-BR" sz="1700" b="0" strike="noStrike" spc="-1">
              <a:latin typeface="Calibri"/>
            </a:endParaRPr>
          </a:p>
          <a:p>
            <a:pPr algn="ctr">
              <a:lnSpc>
                <a:spcPct val="100000"/>
              </a:lnSpc>
            </a:pPr>
            <a:r>
              <a:rPr lang="pt-BR" sz="1700" b="0" strike="noStrike" spc="-1">
                <a:solidFill>
                  <a:srgbClr val="000000"/>
                </a:solidFill>
                <a:latin typeface="Segoe UI Black"/>
                <a:ea typeface="Segoe UI Black"/>
              </a:rPr>
              <a:t>MÁQUINAS/ VEÍCULOS</a:t>
            </a:r>
            <a:endParaRPr lang="pt-BR" sz="1700" b="0" strike="noStrike" spc="-1">
              <a:latin typeface="Calibri"/>
            </a:endParaRPr>
          </a:p>
          <a:p>
            <a:pPr algn="ctr">
              <a:lnSpc>
                <a:spcPct val="100000"/>
              </a:lnSpc>
            </a:pPr>
            <a:r>
              <a:rPr lang="pt-BR" sz="2000" b="0" strike="noStrike" spc="-1">
                <a:solidFill>
                  <a:srgbClr val="2E75B6"/>
                </a:solidFill>
                <a:latin typeface="Segoe UI Black"/>
                <a:ea typeface="Segoe UI Black"/>
              </a:rPr>
              <a:t>ATÉ 100 MIL</a:t>
            </a:r>
            <a:endParaRPr lang="pt-BR" sz="2000" b="0" strike="noStrike" spc="-1">
              <a:latin typeface="Calibri"/>
            </a:endParaRPr>
          </a:p>
        </p:txBody>
      </p:sp>
      <p:sp>
        <p:nvSpPr>
          <p:cNvPr id="371" name="CustomShape 16"/>
          <p:cNvSpPr/>
          <p:nvPr/>
        </p:nvSpPr>
        <p:spPr>
          <a:xfrm>
            <a:off x="7440840" y="3700440"/>
            <a:ext cx="2416680" cy="1050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pt-BR" sz="1800" b="0" strike="noStrike" spc="-1">
                <a:solidFill>
                  <a:srgbClr val="000000"/>
                </a:solidFill>
                <a:latin typeface="Segoe UI Black"/>
                <a:ea typeface="Segoe UI Black"/>
              </a:rPr>
              <a:t>ENERGIA RENOVÁVEL</a:t>
            </a:r>
            <a:endParaRPr lang="pt-BR" sz="1800" b="0" strike="noStrike" spc="-1">
              <a:latin typeface="Calibri"/>
            </a:endParaRPr>
          </a:p>
          <a:p>
            <a:pPr algn="ctr">
              <a:lnSpc>
                <a:spcPct val="100000"/>
              </a:lnSpc>
            </a:pPr>
            <a:endParaRPr lang="pt-BR" sz="1800" b="0" strike="noStrike" spc="-1">
              <a:latin typeface="Calibri"/>
            </a:endParaRPr>
          </a:p>
          <a:p>
            <a:pPr algn="ctr">
              <a:lnSpc>
                <a:spcPct val="100000"/>
              </a:lnSpc>
            </a:pPr>
            <a:r>
              <a:rPr lang="pt-BR" sz="2000" b="0" strike="noStrike" spc="-1">
                <a:solidFill>
                  <a:srgbClr val="2E75B6"/>
                </a:solidFill>
                <a:latin typeface="Segoe UI Black"/>
                <a:ea typeface="Segoe UI Black"/>
              </a:rPr>
              <a:t>ATÉ 500 MIL</a:t>
            </a:r>
            <a:endParaRPr lang="pt-BR" sz="2000" b="0" strike="noStrike" spc="-1">
              <a:latin typeface="Calibri"/>
            </a:endParaRPr>
          </a:p>
        </p:txBody>
      </p:sp>
      <p:sp>
        <p:nvSpPr>
          <p:cNvPr id="372" name="Line 17"/>
          <p:cNvSpPr/>
          <p:nvPr/>
        </p:nvSpPr>
        <p:spPr>
          <a:xfrm>
            <a:off x="1346040" y="945720"/>
            <a:ext cx="7888320" cy="0"/>
          </a:xfrm>
          <a:prstGeom prst="line">
            <a:avLst/>
          </a:prstGeom>
          <a:ln w="41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73" name="CustomShape 18"/>
          <p:cNvSpPr/>
          <p:nvPr/>
        </p:nvSpPr>
        <p:spPr>
          <a:xfrm>
            <a:off x="3761640" y="5115600"/>
            <a:ext cx="308160" cy="369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374" name="Picture 5"/>
          <p:cNvPicPr/>
          <p:nvPr/>
        </p:nvPicPr>
        <p:blipFill>
          <a:blip r:embed="rId5"/>
          <a:srcRect l="5659" t="72692" r="82703" b="12516"/>
          <a:stretch/>
        </p:blipFill>
        <p:spPr>
          <a:xfrm>
            <a:off x="4869000" y="3056040"/>
            <a:ext cx="556560" cy="3963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7" name="Imagem 19"/>
          <p:cNvPicPr/>
          <p:nvPr/>
        </p:nvPicPr>
        <p:blipFill>
          <a:blip r:embed="rId2"/>
          <a:stretch/>
        </p:blipFill>
        <p:spPr>
          <a:xfrm>
            <a:off x="9237600" y="0"/>
            <a:ext cx="2953800" cy="1477440"/>
          </a:xfrm>
          <a:prstGeom prst="rect">
            <a:avLst/>
          </a:prstGeom>
          <a:ln>
            <a:noFill/>
          </a:ln>
        </p:spPr>
      </p:pic>
      <p:sp>
        <p:nvSpPr>
          <p:cNvPr id="381" name="CustomShape 4"/>
          <p:cNvSpPr/>
          <p:nvPr/>
        </p:nvSpPr>
        <p:spPr>
          <a:xfrm>
            <a:off x="124691" y="97705"/>
            <a:ext cx="7986265" cy="75259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300" b="1" i="0" u="none" strike="noStrike" kern="1200" cap="none" spc="-1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Segoe UI Black"/>
                <a:ea typeface="Segoe UI Black"/>
              </a:rPr>
              <a:t>LINHAS COM RECURSOS</a:t>
            </a:r>
          </a:p>
        </p:txBody>
      </p:sp>
      <p:sp>
        <p:nvSpPr>
          <p:cNvPr id="12" name="CustomShape 7">
            <a:extLst>
              <a:ext uri="{FF2B5EF4-FFF2-40B4-BE49-F238E27FC236}">
                <a16:creationId xmlns:a16="http://schemas.microsoft.com/office/drawing/2014/main" xmlns="" id="{C7715C91-5964-0444-B18C-03BC936A59FC}"/>
              </a:ext>
            </a:extLst>
          </p:cNvPr>
          <p:cNvSpPr/>
          <p:nvPr/>
        </p:nvSpPr>
        <p:spPr>
          <a:xfrm rot="16200000">
            <a:off x="631114" y="1693975"/>
            <a:ext cx="1999624" cy="2027119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bg1"/>
          </a:solidFill>
          <a:ln w="104775" cmpd="dbl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" name="CustomShape 9">
            <a:extLst>
              <a:ext uri="{FF2B5EF4-FFF2-40B4-BE49-F238E27FC236}">
                <a16:creationId xmlns:a16="http://schemas.microsoft.com/office/drawing/2014/main" xmlns="" id="{404159A4-FDFF-70E2-F064-B76D3DA578BB}"/>
              </a:ext>
            </a:extLst>
          </p:cNvPr>
          <p:cNvSpPr/>
          <p:nvPr/>
        </p:nvSpPr>
        <p:spPr>
          <a:xfrm>
            <a:off x="655487" y="2158493"/>
            <a:ext cx="1967400" cy="76798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200" b="0" i="0" u="none" strike="noStrike" kern="1200" cap="none" spc="-1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Segoe UI Black"/>
                <a:ea typeface="Segoe UI Black"/>
              </a:rPr>
              <a:t>CAPITAL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200" b="0" i="0" u="none" strike="noStrike" kern="1200" cap="none" spc="-1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Segoe UI Black"/>
                <a:ea typeface="Segoe UI Black"/>
              </a:rPr>
              <a:t>DE GIRO</a:t>
            </a:r>
          </a:p>
        </p:txBody>
      </p:sp>
      <p:sp>
        <p:nvSpPr>
          <p:cNvPr id="37" name="CustomShape 6">
            <a:extLst>
              <a:ext uri="{FF2B5EF4-FFF2-40B4-BE49-F238E27FC236}">
                <a16:creationId xmlns:a16="http://schemas.microsoft.com/office/drawing/2014/main" xmlns="" id="{A82B9C00-9BBA-0417-9E8A-8F73688C04C6}"/>
              </a:ext>
            </a:extLst>
          </p:cNvPr>
          <p:cNvSpPr/>
          <p:nvPr/>
        </p:nvSpPr>
        <p:spPr>
          <a:xfrm>
            <a:off x="218530" y="4089440"/>
            <a:ext cx="2763663" cy="50953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1" i="0" u="none" strike="noStrike" kern="1200" cap="none" spc="-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PORTE: ATÉ 90 MILHÕES</a:t>
            </a:r>
            <a:endParaRPr kumimoji="0" lang="pt-BR" sz="16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38" name="CustomShape 6">
            <a:extLst>
              <a:ext uri="{FF2B5EF4-FFF2-40B4-BE49-F238E27FC236}">
                <a16:creationId xmlns:a16="http://schemas.microsoft.com/office/drawing/2014/main" xmlns="" id="{150D2E98-9FB8-081E-36B4-B44E7452DA79}"/>
              </a:ext>
            </a:extLst>
          </p:cNvPr>
          <p:cNvSpPr/>
          <p:nvPr/>
        </p:nvSpPr>
        <p:spPr>
          <a:xfrm>
            <a:off x="218530" y="4657029"/>
            <a:ext cx="2763663" cy="50953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1" i="0" u="none" strike="noStrike" kern="1200" cap="none" spc="-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DESPESAS DIVERSAS</a:t>
            </a:r>
            <a:endParaRPr kumimoji="0" lang="pt-BR" sz="16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41" name="CustomShape 6">
            <a:extLst>
              <a:ext uri="{FF2B5EF4-FFF2-40B4-BE49-F238E27FC236}">
                <a16:creationId xmlns:a16="http://schemas.microsoft.com/office/drawing/2014/main" xmlns="" id="{DAE0F42E-D7E8-6D69-804E-176CC4D3F8B4}"/>
              </a:ext>
            </a:extLst>
          </p:cNvPr>
          <p:cNvSpPr/>
          <p:nvPr/>
        </p:nvSpPr>
        <p:spPr>
          <a:xfrm>
            <a:off x="3233828" y="4065428"/>
            <a:ext cx="2763663" cy="50953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1" i="0" u="none" strike="noStrike" kern="1200" cap="none" spc="-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TODOS OS PORTES</a:t>
            </a:r>
            <a:endParaRPr kumimoji="0" lang="pt-BR" sz="16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42" name="CustomShape 6">
            <a:extLst>
              <a:ext uri="{FF2B5EF4-FFF2-40B4-BE49-F238E27FC236}">
                <a16:creationId xmlns:a16="http://schemas.microsoft.com/office/drawing/2014/main" xmlns="" id="{1F75C947-8E09-B02A-DCE1-6EBDFD10A496}"/>
              </a:ext>
            </a:extLst>
          </p:cNvPr>
          <p:cNvSpPr/>
          <p:nvPr/>
        </p:nvSpPr>
        <p:spPr>
          <a:xfrm>
            <a:off x="3233828" y="5223428"/>
            <a:ext cx="2763663" cy="50953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1" i="0" u="none" strike="noStrike" kern="1200" cap="none" spc="-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BANCO DO EMPREENDEDOR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1" i="0" u="none" strike="noStrike" kern="1200" cap="none" spc="-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BANCO DA MULHER</a:t>
            </a:r>
            <a:endParaRPr kumimoji="0" lang="pt-BR" sz="16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43" name="CustomShape 7">
            <a:extLst>
              <a:ext uri="{FF2B5EF4-FFF2-40B4-BE49-F238E27FC236}">
                <a16:creationId xmlns:a16="http://schemas.microsoft.com/office/drawing/2014/main" xmlns="" id="{9540914C-70C8-C505-73D9-E824C8C72281}"/>
              </a:ext>
            </a:extLst>
          </p:cNvPr>
          <p:cNvSpPr/>
          <p:nvPr/>
        </p:nvSpPr>
        <p:spPr>
          <a:xfrm rot="16200000">
            <a:off x="3651016" y="1695397"/>
            <a:ext cx="1999626" cy="2027119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bg1"/>
          </a:solidFill>
          <a:ln w="104775" cmpd="dbl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4" name="CustomShape 9">
            <a:extLst>
              <a:ext uri="{FF2B5EF4-FFF2-40B4-BE49-F238E27FC236}">
                <a16:creationId xmlns:a16="http://schemas.microsoft.com/office/drawing/2014/main" xmlns="" id="{92BA5EAA-741B-F4AD-6A22-BC1E5741FBBF}"/>
              </a:ext>
            </a:extLst>
          </p:cNvPr>
          <p:cNvSpPr/>
          <p:nvPr/>
        </p:nvSpPr>
        <p:spPr>
          <a:xfrm>
            <a:off x="3551111" y="2316193"/>
            <a:ext cx="2168957" cy="69104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950" b="0" i="0" u="none" strike="noStrike" kern="1200" cap="none" spc="-1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Segoe UI Black"/>
                <a:ea typeface="Segoe UI Black"/>
              </a:rPr>
              <a:t>INVESTIMENTO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950" b="0" i="0" u="none" strike="noStrike" kern="1200" cap="none" spc="-1" normalizeH="0" baseline="0" noProof="0" dirty="0">
              <a:ln>
                <a:noFill/>
              </a:ln>
              <a:solidFill>
                <a:srgbClr val="70AD47">
                  <a:lumMod val="50000"/>
                </a:srgbClr>
              </a:solidFill>
              <a:effectLst/>
              <a:uLnTx/>
              <a:uFillTx/>
              <a:latin typeface="Segoe UI Black"/>
              <a:ea typeface="Segoe UI Black"/>
            </a:endParaRPr>
          </a:p>
        </p:txBody>
      </p:sp>
      <p:sp>
        <p:nvSpPr>
          <p:cNvPr id="49" name="CustomShape 7">
            <a:extLst>
              <a:ext uri="{FF2B5EF4-FFF2-40B4-BE49-F238E27FC236}">
                <a16:creationId xmlns:a16="http://schemas.microsoft.com/office/drawing/2014/main" xmlns="" id="{9EA04ACA-8F30-37EB-18DA-11D875843522}"/>
              </a:ext>
            </a:extLst>
          </p:cNvPr>
          <p:cNvSpPr/>
          <p:nvPr/>
        </p:nvSpPr>
        <p:spPr>
          <a:xfrm rot="16200000">
            <a:off x="6618779" y="1688798"/>
            <a:ext cx="1999623" cy="2027119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bg1"/>
          </a:solidFill>
          <a:ln w="104775" cmpd="dbl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51" name="CustomShape 9">
            <a:extLst>
              <a:ext uri="{FF2B5EF4-FFF2-40B4-BE49-F238E27FC236}">
                <a16:creationId xmlns:a16="http://schemas.microsoft.com/office/drawing/2014/main" xmlns="" id="{E670D285-A248-5ADA-47F0-55BFB5E47A8D}"/>
              </a:ext>
            </a:extLst>
          </p:cNvPr>
          <p:cNvSpPr/>
          <p:nvPr/>
        </p:nvSpPr>
        <p:spPr>
          <a:xfrm>
            <a:off x="6534110" y="2049568"/>
            <a:ext cx="2168957" cy="101420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-1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Segoe UI Black"/>
                <a:ea typeface="Segoe UI Black"/>
              </a:rPr>
              <a:t>AQUISIÇÃO DE MÁQUINAS E VEÍCULOS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600" b="0" i="0" u="none" strike="noStrike" kern="1200" cap="none" spc="-1" normalizeH="0" baseline="0" noProof="0" dirty="0">
              <a:ln>
                <a:noFill/>
              </a:ln>
              <a:solidFill>
                <a:srgbClr val="70AD47">
                  <a:lumMod val="50000"/>
                </a:srgbClr>
              </a:solidFill>
              <a:effectLst/>
              <a:uLnTx/>
              <a:uFillTx/>
              <a:latin typeface="Segoe UI Black"/>
              <a:ea typeface="Segoe UI Black"/>
            </a:endParaRPr>
          </a:p>
        </p:txBody>
      </p:sp>
      <p:sp>
        <p:nvSpPr>
          <p:cNvPr id="52" name="CustomShape 6">
            <a:extLst>
              <a:ext uri="{FF2B5EF4-FFF2-40B4-BE49-F238E27FC236}">
                <a16:creationId xmlns:a16="http://schemas.microsoft.com/office/drawing/2014/main" xmlns="" id="{98B2EBD3-55AC-17B4-F000-07A54F559D14}"/>
              </a:ext>
            </a:extLst>
          </p:cNvPr>
          <p:cNvSpPr/>
          <p:nvPr/>
        </p:nvSpPr>
        <p:spPr>
          <a:xfrm>
            <a:off x="6239929" y="4657875"/>
            <a:ext cx="2763663" cy="50953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1" i="0" u="none" strike="noStrike" kern="1200" cap="none" spc="-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PRODUTOS NOVOS E NACIONAIS (CFI)</a:t>
            </a:r>
            <a:endParaRPr kumimoji="0" lang="pt-BR" sz="16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55" name="CustomShape 6">
            <a:extLst>
              <a:ext uri="{FF2B5EF4-FFF2-40B4-BE49-F238E27FC236}">
                <a16:creationId xmlns:a16="http://schemas.microsoft.com/office/drawing/2014/main" xmlns="" id="{53E90B9E-5644-0BDF-8548-FBF3D65F44FB}"/>
              </a:ext>
            </a:extLst>
          </p:cNvPr>
          <p:cNvSpPr/>
          <p:nvPr/>
        </p:nvSpPr>
        <p:spPr>
          <a:xfrm>
            <a:off x="6239929" y="4075419"/>
            <a:ext cx="2763663" cy="50953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1" i="0" u="none" strike="noStrike" kern="1200" cap="none" spc="-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TODOS OS PORTES</a:t>
            </a:r>
            <a:endParaRPr kumimoji="0" lang="pt-BR" sz="16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56" name="CustomShape 6">
            <a:extLst>
              <a:ext uri="{FF2B5EF4-FFF2-40B4-BE49-F238E27FC236}">
                <a16:creationId xmlns:a16="http://schemas.microsoft.com/office/drawing/2014/main" xmlns="" id="{A828CCEA-DCAB-4B6F-EEC3-C5DBA1B7C7D7}"/>
              </a:ext>
            </a:extLst>
          </p:cNvPr>
          <p:cNvSpPr/>
          <p:nvPr/>
        </p:nvSpPr>
        <p:spPr>
          <a:xfrm>
            <a:off x="3233828" y="4644428"/>
            <a:ext cx="2763663" cy="50953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1" i="0" u="none" strike="noStrike" kern="1200" cap="none" spc="-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CONSTRUÇÃO, OBRAS, REFORMAS, </a:t>
            </a:r>
            <a:endParaRPr kumimoji="0" lang="pt-BR" sz="16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57" name="CustomShape 6">
            <a:extLst>
              <a:ext uri="{FF2B5EF4-FFF2-40B4-BE49-F238E27FC236}">
                <a16:creationId xmlns:a16="http://schemas.microsoft.com/office/drawing/2014/main" xmlns="" id="{A4207E8E-E1B8-7105-BE81-5FC9B8C0042B}"/>
              </a:ext>
            </a:extLst>
          </p:cNvPr>
          <p:cNvSpPr/>
          <p:nvPr/>
        </p:nvSpPr>
        <p:spPr>
          <a:xfrm>
            <a:off x="6259712" y="5253778"/>
            <a:ext cx="2763663" cy="50953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1" i="0" u="none" strike="noStrike" kern="1200" cap="none" spc="-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BANCO DO EMPREENDEDOR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1" i="0" u="none" strike="noStrike" kern="1200" cap="none" spc="-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BANCO DA MULHER</a:t>
            </a:r>
            <a:endParaRPr kumimoji="0" lang="pt-BR" sz="16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59" name="Gráfico 58" descr="Transferência1 com preenchimento sólido">
            <a:extLst>
              <a:ext uri="{FF2B5EF4-FFF2-40B4-BE49-F238E27FC236}">
                <a16:creationId xmlns:a16="http://schemas.microsoft.com/office/drawing/2014/main" xmlns="" id="{D0B48F38-5CEE-86A0-A503-8EB70FFD055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l="21412"/>
          <a:stretch/>
        </p:blipFill>
        <p:spPr>
          <a:xfrm>
            <a:off x="1279883" y="2734967"/>
            <a:ext cx="718608" cy="914400"/>
          </a:xfrm>
          <a:prstGeom prst="rect">
            <a:avLst/>
          </a:prstGeom>
        </p:spPr>
      </p:pic>
      <p:pic>
        <p:nvPicPr>
          <p:cNvPr id="60" name="Gráfico 59" descr="Parede de tijolos com preenchimento sólido">
            <a:extLst>
              <a:ext uri="{FF2B5EF4-FFF2-40B4-BE49-F238E27FC236}">
                <a16:creationId xmlns:a16="http://schemas.microsoft.com/office/drawing/2014/main" xmlns="" id="{150CFAF7-817A-F552-7CE1-B0D4E5D2807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4226955" y="2694164"/>
            <a:ext cx="800039" cy="711538"/>
          </a:xfrm>
          <a:prstGeom prst="rect">
            <a:avLst/>
          </a:prstGeom>
        </p:spPr>
      </p:pic>
      <p:pic>
        <p:nvPicPr>
          <p:cNvPr id="61" name="Gráfico 60" descr="Caminhão">
            <a:extLst>
              <a:ext uri="{FF2B5EF4-FFF2-40B4-BE49-F238E27FC236}">
                <a16:creationId xmlns:a16="http://schemas.microsoft.com/office/drawing/2014/main" xmlns="" id="{ACA9AEB6-3F57-F93C-3B5F-560C1544359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7161388" y="2747876"/>
            <a:ext cx="914400" cy="914400"/>
          </a:xfrm>
          <a:prstGeom prst="rect">
            <a:avLst/>
          </a:prstGeom>
        </p:spPr>
      </p:pic>
      <p:pic>
        <p:nvPicPr>
          <p:cNvPr id="25" name="Picture 3">
            <a:extLst>
              <a:ext uri="{FF2B5EF4-FFF2-40B4-BE49-F238E27FC236}">
                <a16:creationId xmlns:a16="http://schemas.microsoft.com/office/drawing/2014/main" xmlns="" id="{1DDB7F1B-C8EB-45DD-75D2-62D1445D6E7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781" t="24329" b="37629"/>
          <a:stretch/>
        </p:blipFill>
        <p:spPr bwMode="auto">
          <a:xfrm>
            <a:off x="6911109" y="117095"/>
            <a:ext cx="1756210" cy="79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CustomShape 6">
            <a:extLst>
              <a:ext uri="{FF2B5EF4-FFF2-40B4-BE49-F238E27FC236}">
                <a16:creationId xmlns:a16="http://schemas.microsoft.com/office/drawing/2014/main" xmlns="" id="{7243EC1D-079B-B762-B3E7-8D46B54EA0A5}"/>
              </a:ext>
            </a:extLst>
          </p:cNvPr>
          <p:cNvSpPr/>
          <p:nvPr/>
        </p:nvSpPr>
        <p:spPr>
          <a:xfrm>
            <a:off x="9237600" y="4665009"/>
            <a:ext cx="2763663" cy="50953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1" i="0" u="none" strike="noStrike" kern="1200" cap="none" spc="-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PRODUTOS NOVOS E NACIONAIS (CFI)</a:t>
            </a:r>
            <a:endParaRPr kumimoji="0" lang="pt-BR" sz="16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29" name="CustomShape 6">
            <a:extLst>
              <a:ext uri="{FF2B5EF4-FFF2-40B4-BE49-F238E27FC236}">
                <a16:creationId xmlns:a16="http://schemas.microsoft.com/office/drawing/2014/main" xmlns="" id="{8BD64700-04A0-ED3B-11DF-12D9F964C318}"/>
              </a:ext>
            </a:extLst>
          </p:cNvPr>
          <p:cNvSpPr/>
          <p:nvPr/>
        </p:nvSpPr>
        <p:spPr>
          <a:xfrm>
            <a:off x="9237600" y="4082553"/>
            <a:ext cx="2763663" cy="50953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1" i="0" u="none" strike="noStrike" kern="1200" cap="none" spc="-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TODOS OS PORTES</a:t>
            </a:r>
            <a:endParaRPr kumimoji="0" lang="pt-BR" sz="16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30" name="CustomShape 6">
            <a:extLst>
              <a:ext uri="{FF2B5EF4-FFF2-40B4-BE49-F238E27FC236}">
                <a16:creationId xmlns:a16="http://schemas.microsoft.com/office/drawing/2014/main" xmlns="" id="{34A4FA5C-5705-EFFA-0245-1DCA0EA83CB5}"/>
              </a:ext>
            </a:extLst>
          </p:cNvPr>
          <p:cNvSpPr/>
          <p:nvPr/>
        </p:nvSpPr>
        <p:spPr>
          <a:xfrm>
            <a:off x="9257383" y="5247465"/>
            <a:ext cx="2763663" cy="50953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1" i="0" u="none" strike="noStrike" kern="1200" cap="none" spc="-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BANCO DO EMPREENDEDOR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1" i="0" u="none" strike="noStrike" kern="1200" cap="none" spc="-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BANCO DA MULHER</a:t>
            </a:r>
            <a:endParaRPr kumimoji="0" lang="pt-BR" sz="16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31" name="CustomShape 7">
            <a:extLst>
              <a:ext uri="{FF2B5EF4-FFF2-40B4-BE49-F238E27FC236}">
                <a16:creationId xmlns:a16="http://schemas.microsoft.com/office/drawing/2014/main" xmlns="" id="{47830ABE-FBD0-D416-2393-7447DBF4EE5B}"/>
              </a:ext>
            </a:extLst>
          </p:cNvPr>
          <p:cNvSpPr/>
          <p:nvPr/>
        </p:nvSpPr>
        <p:spPr>
          <a:xfrm rot="16200000">
            <a:off x="9530687" y="1689246"/>
            <a:ext cx="1999623" cy="2027119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bg1"/>
          </a:solidFill>
          <a:ln w="104775" cmpd="dbl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32" name="CustomShape 9">
            <a:extLst>
              <a:ext uri="{FF2B5EF4-FFF2-40B4-BE49-F238E27FC236}">
                <a16:creationId xmlns:a16="http://schemas.microsoft.com/office/drawing/2014/main" xmlns="" id="{CC790C03-0A1D-53FE-6B8D-BC0B8C861943}"/>
              </a:ext>
            </a:extLst>
          </p:cNvPr>
          <p:cNvSpPr/>
          <p:nvPr/>
        </p:nvSpPr>
        <p:spPr>
          <a:xfrm>
            <a:off x="9446018" y="1978594"/>
            <a:ext cx="2168957" cy="73721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-1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Segoe UI Black"/>
                <a:ea typeface="Segoe UI Black"/>
              </a:rPr>
              <a:t>ENERGIA RENOVÁVEL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600" b="0" i="0" u="none" strike="noStrike" kern="1200" cap="none" spc="-1" normalizeH="0" baseline="0" noProof="0" dirty="0">
              <a:ln>
                <a:noFill/>
              </a:ln>
              <a:solidFill>
                <a:srgbClr val="70AD47">
                  <a:lumMod val="50000"/>
                </a:srgbClr>
              </a:solidFill>
              <a:effectLst/>
              <a:uLnTx/>
              <a:uFillTx/>
              <a:latin typeface="Segoe UI Black"/>
              <a:ea typeface="Segoe UI Black"/>
            </a:endParaRPr>
          </a:p>
        </p:txBody>
      </p:sp>
      <p:pic>
        <p:nvPicPr>
          <p:cNvPr id="34" name="Gráfico 33" descr="Painéis solares estrutura de tópicos">
            <a:extLst>
              <a:ext uri="{FF2B5EF4-FFF2-40B4-BE49-F238E27FC236}">
                <a16:creationId xmlns:a16="http://schemas.microsoft.com/office/drawing/2014/main" xmlns="" id="{CF9F5367-FD35-FA59-7D53-EE06373DA064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>
            <a:off x="10038058" y="2616094"/>
            <a:ext cx="914400" cy="914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 animBg="1"/>
      <p:bldP spid="41" grpId="0" animBg="1"/>
      <p:bldP spid="42" grpId="0" animBg="1"/>
      <p:bldP spid="52" grpId="0" animBg="1"/>
      <p:bldP spid="55" grpId="0" animBg="1"/>
      <p:bldP spid="56" grpId="0" animBg="1"/>
      <p:bldP spid="57" grpId="0" animBg="1"/>
      <p:bldP spid="28" grpId="0" animBg="1"/>
      <p:bldP spid="29" grpId="0" animBg="1"/>
      <p:bldP spid="3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CustomShape 4">
            <a:extLst>
              <a:ext uri="{FF2B5EF4-FFF2-40B4-BE49-F238E27FC236}">
                <a16:creationId xmlns:a16="http://schemas.microsoft.com/office/drawing/2014/main" xmlns="" id="{AA5C02B2-8600-F978-D3CC-9878F85101C8}"/>
              </a:ext>
            </a:extLst>
          </p:cNvPr>
          <p:cNvSpPr/>
          <p:nvPr/>
        </p:nvSpPr>
        <p:spPr>
          <a:xfrm rot="16200000">
            <a:off x="5407256" y="2891264"/>
            <a:ext cx="2099880" cy="1980720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pt-BR" dirty="0"/>
          </a:p>
        </p:txBody>
      </p:sp>
      <p:sp>
        <p:nvSpPr>
          <p:cNvPr id="26" name="CustomShape 4">
            <a:extLst>
              <a:ext uri="{FF2B5EF4-FFF2-40B4-BE49-F238E27FC236}">
                <a16:creationId xmlns:a16="http://schemas.microsoft.com/office/drawing/2014/main" xmlns="" id="{03F9299D-85B4-72EB-6E75-16744163DEDA}"/>
              </a:ext>
            </a:extLst>
          </p:cNvPr>
          <p:cNvSpPr/>
          <p:nvPr/>
        </p:nvSpPr>
        <p:spPr>
          <a:xfrm rot="16200000">
            <a:off x="3363312" y="2904638"/>
            <a:ext cx="2099880" cy="1980720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5" name="CustomShape 4">
            <a:extLst>
              <a:ext uri="{FF2B5EF4-FFF2-40B4-BE49-F238E27FC236}">
                <a16:creationId xmlns:a16="http://schemas.microsoft.com/office/drawing/2014/main" xmlns="" id="{A2405E6D-AAA4-C0DF-5A09-DA9B1626817C}"/>
              </a:ext>
            </a:extLst>
          </p:cNvPr>
          <p:cNvSpPr/>
          <p:nvPr/>
        </p:nvSpPr>
        <p:spPr>
          <a:xfrm rot="16200000">
            <a:off x="1332403" y="2911140"/>
            <a:ext cx="2099880" cy="1980720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403" name="Picture 3" descr="S:\DIME-2\DIME-2-2 - Coord de Atendimento ao Cliente\ATENDIMENTO\ENXOVAL DIGITAL\Fundo apresentação\Inovação01.jpg"/>
          <p:cNvPicPr/>
          <p:nvPr/>
        </p:nvPicPr>
        <p:blipFill>
          <a:blip r:embed="rId2"/>
          <a:srcRect r="69520"/>
          <a:stretch/>
        </p:blipFill>
        <p:spPr>
          <a:xfrm>
            <a:off x="8545650" y="1661040"/>
            <a:ext cx="3636029" cy="4106490"/>
          </a:xfrm>
          <a:prstGeom prst="rect">
            <a:avLst/>
          </a:prstGeom>
          <a:ln>
            <a:noFill/>
          </a:ln>
        </p:spPr>
      </p:pic>
      <p:sp>
        <p:nvSpPr>
          <p:cNvPr id="409" name="CustomShape 6"/>
          <p:cNvSpPr/>
          <p:nvPr/>
        </p:nvSpPr>
        <p:spPr>
          <a:xfrm>
            <a:off x="257040" y="263520"/>
            <a:ext cx="8899200" cy="669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pt-BR" sz="3800" b="1" strike="noStrike" spc="-1">
                <a:solidFill>
                  <a:srgbClr val="0070C0"/>
                </a:solidFill>
                <a:latin typeface="Segoe UI Black"/>
                <a:ea typeface="Segoe UI Black"/>
              </a:rPr>
              <a:t>LINHAS PARA INOVAÇÃO </a:t>
            </a:r>
            <a:endParaRPr lang="pt-BR" sz="3800" b="0" strike="noStrike" spc="-1">
              <a:latin typeface="Calibri"/>
            </a:endParaRPr>
          </a:p>
        </p:txBody>
      </p:sp>
      <p:pic>
        <p:nvPicPr>
          <p:cNvPr id="410" name="Imagem 19"/>
          <p:cNvPicPr/>
          <p:nvPr/>
        </p:nvPicPr>
        <p:blipFill>
          <a:blip r:embed="rId3"/>
          <a:stretch/>
        </p:blipFill>
        <p:spPr>
          <a:xfrm>
            <a:off x="9497160" y="291240"/>
            <a:ext cx="2953440" cy="1477080"/>
          </a:xfrm>
          <a:prstGeom prst="rect">
            <a:avLst/>
          </a:prstGeom>
          <a:ln>
            <a:noFill/>
          </a:ln>
        </p:spPr>
      </p:pic>
      <p:sp>
        <p:nvSpPr>
          <p:cNvPr id="411" name="CustomShape 7"/>
          <p:cNvSpPr/>
          <p:nvPr/>
        </p:nvSpPr>
        <p:spPr>
          <a:xfrm>
            <a:off x="1309495" y="3489446"/>
            <a:ext cx="2168640" cy="1156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pt-BR" sz="2200" b="0" strike="noStrike" spc="-1" dirty="0">
                <a:solidFill>
                  <a:srgbClr val="000000"/>
                </a:solidFill>
                <a:latin typeface="Segoe UI Black"/>
                <a:ea typeface="Segoe UI Black"/>
              </a:rPr>
              <a:t>PROJETOS DE </a:t>
            </a:r>
            <a:endParaRPr lang="pt-BR" sz="2200" b="0" strike="noStrike" spc="-1" dirty="0">
              <a:latin typeface="Calibri"/>
            </a:endParaRPr>
          </a:p>
          <a:p>
            <a:pPr algn="ctr">
              <a:lnSpc>
                <a:spcPct val="100000"/>
              </a:lnSpc>
            </a:pPr>
            <a:r>
              <a:rPr lang="pt-BR" sz="2600" b="0" strike="noStrike" spc="-1" dirty="0">
                <a:solidFill>
                  <a:srgbClr val="ED7D31"/>
                </a:solidFill>
                <a:latin typeface="Segoe UI Black"/>
                <a:ea typeface="Segoe UI Black"/>
              </a:rPr>
              <a:t>INOVAÇÃO</a:t>
            </a:r>
            <a:endParaRPr lang="pt-BR" sz="2600" b="0" strike="noStrike" spc="-1" dirty="0">
              <a:latin typeface="Calibri"/>
            </a:endParaRPr>
          </a:p>
          <a:p>
            <a:pPr algn="ctr">
              <a:lnSpc>
                <a:spcPct val="100000"/>
              </a:lnSpc>
            </a:pPr>
            <a:endParaRPr lang="pt-BR" sz="2600" b="0" strike="noStrike" spc="-1" dirty="0">
              <a:latin typeface="Calibri"/>
            </a:endParaRPr>
          </a:p>
        </p:txBody>
      </p:sp>
      <p:sp>
        <p:nvSpPr>
          <p:cNvPr id="413" name="CustomShape 9"/>
          <p:cNvSpPr/>
          <p:nvPr/>
        </p:nvSpPr>
        <p:spPr>
          <a:xfrm>
            <a:off x="5369267" y="3286375"/>
            <a:ext cx="2168640" cy="70643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pt-BR" sz="2000" b="0" strike="noStrike" spc="-1" dirty="0">
                <a:solidFill>
                  <a:srgbClr val="000000"/>
                </a:solidFill>
                <a:latin typeface="Segoe UI Black"/>
                <a:ea typeface="Segoe UI Black"/>
              </a:rPr>
              <a:t>CRÉDITOS ATÉ </a:t>
            </a:r>
            <a:endParaRPr lang="pt-BR" sz="2000" b="0" strike="noStrike" spc="-1" dirty="0">
              <a:latin typeface="Calibri"/>
            </a:endParaRPr>
          </a:p>
          <a:p>
            <a:pPr algn="ctr">
              <a:lnSpc>
                <a:spcPct val="100000"/>
              </a:lnSpc>
            </a:pPr>
            <a:r>
              <a:rPr lang="pt-BR" sz="2000" b="0" strike="noStrike" spc="-1" dirty="0">
                <a:solidFill>
                  <a:srgbClr val="ED7D31"/>
                </a:solidFill>
                <a:latin typeface="Segoe UI Black"/>
                <a:ea typeface="Segoe UI Black"/>
              </a:rPr>
              <a:t>10 MILHÕES</a:t>
            </a:r>
            <a:endParaRPr lang="pt-BR" sz="2500" b="0" strike="noStrike" spc="-1" dirty="0">
              <a:latin typeface="Calibri"/>
            </a:endParaRPr>
          </a:p>
        </p:txBody>
      </p:sp>
      <p:sp>
        <p:nvSpPr>
          <p:cNvPr id="414" name="CustomShape 10"/>
          <p:cNvSpPr/>
          <p:nvPr/>
        </p:nvSpPr>
        <p:spPr>
          <a:xfrm>
            <a:off x="3315630" y="3361855"/>
            <a:ext cx="2168640" cy="1340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pt-BR" sz="2000" b="0" strike="noStrike" spc="-1" dirty="0">
                <a:solidFill>
                  <a:srgbClr val="000000"/>
                </a:solidFill>
                <a:latin typeface="Segoe UI Black"/>
                <a:ea typeface="Segoe UI Black"/>
              </a:rPr>
              <a:t>AQUISIÇÃO DE MÁQUINAS</a:t>
            </a:r>
            <a:endParaRPr lang="pt-BR" sz="2000" b="0" strike="noStrike" spc="-1" dirty="0">
              <a:latin typeface="Calibri"/>
            </a:endParaRPr>
          </a:p>
          <a:p>
            <a:pPr algn="ctr">
              <a:lnSpc>
                <a:spcPct val="100000"/>
              </a:lnSpc>
            </a:pPr>
            <a:r>
              <a:rPr lang="pt-BR" sz="2000" b="0" strike="noStrike" spc="-1" dirty="0">
                <a:solidFill>
                  <a:srgbClr val="ED7D31"/>
                </a:solidFill>
                <a:latin typeface="Segoe UI Black"/>
                <a:ea typeface="Segoe UI Black"/>
              </a:rPr>
              <a:t>SOLUÇÕES 4.0</a:t>
            </a:r>
            <a:endParaRPr lang="pt-BR" sz="2000" b="0" strike="noStrike" spc="-1" dirty="0">
              <a:latin typeface="Calibri"/>
            </a:endParaRPr>
          </a:p>
          <a:p>
            <a:pPr algn="ctr">
              <a:lnSpc>
                <a:spcPct val="100000"/>
              </a:lnSpc>
            </a:pPr>
            <a:endParaRPr lang="pt-BR" sz="2000" b="0" strike="noStrike" spc="-1" dirty="0">
              <a:latin typeface="Calibri"/>
            </a:endParaRPr>
          </a:p>
        </p:txBody>
      </p:sp>
      <p:sp>
        <p:nvSpPr>
          <p:cNvPr id="416" name="CustomShape 12"/>
          <p:cNvSpPr/>
          <p:nvPr/>
        </p:nvSpPr>
        <p:spPr>
          <a:xfrm>
            <a:off x="231480" y="1267560"/>
            <a:ext cx="7461360" cy="1766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pt-BR" sz="2800" b="1" strike="noStrike" spc="-1">
                <a:solidFill>
                  <a:srgbClr val="000000"/>
                </a:solidFill>
                <a:latin typeface="Segoe UI Black"/>
                <a:ea typeface="Segoe UI Black"/>
              </a:rPr>
              <a:t>Apoio no desenvolvimento de novos produtos, processos e serviços, ou no aprimoramento dos já existentes. </a:t>
            </a:r>
            <a:endParaRPr lang="pt-BR" sz="2800" b="0" strike="noStrike" spc="-1">
              <a:latin typeface="Calibri"/>
            </a:endParaRPr>
          </a:p>
          <a:p>
            <a:pPr>
              <a:lnSpc>
                <a:spcPct val="100000"/>
              </a:lnSpc>
            </a:pPr>
            <a:endParaRPr lang="pt-BR" sz="2800" b="0" strike="noStrike" spc="-1">
              <a:latin typeface="Calibri"/>
            </a:endParaRPr>
          </a:p>
        </p:txBody>
      </p:sp>
      <p:sp>
        <p:nvSpPr>
          <p:cNvPr id="16" name="CustomShape 8">
            <a:extLst>
              <a:ext uri="{FF2B5EF4-FFF2-40B4-BE49-F238E27FC236}">
                <a16:creationId xmlns:a16="http://schemas.microsoft.com/office/drawing/2014/main" xmlns="" id="{9DECAE5E-2FB0-6269-6535-F898F5CAA1D4}"/>
              </a:ext>
            </a:extLst>
          </p:cNvPr>
          <p:cNvSpPr/>
          <p:nvPr/>
        </p:nvSpPr>
        <p:spPr>
          <a:xfrm>
            <a:off x="5550436" y="3988226"/>
            <a:ext cx="1757743" cy="67565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pt-BR" sz="2000" b="0" strike="noStrike" spc="-1" dirty="0">
                <a:solidFill>
                  <a:srgbClr val="ED7D31"/>
                </a:solidFill>
                <a:latin typeface="Segoe UI Black"/>
                <a:ea typeface="Segoe UI Black"/>
              </a:rPr>
              <a:t>TODOS</a:t>
            </a:r>
            <a:r>
              <a:rPr lang="pt-BR" b="0" strike="noStrike" spc="-1" dirty="0">
                <a:solidFill>
                  <a:srgbClr val="0070C0"/>
                </a:solidFill>
                <a:latin typeface="Segoe UI Black"/>
                <a:ea typeface="Segoe UI Black"/>
              </a:rPr>
              <a:t> </a:t>
            </a:r>
            <a:endParaRPr lang="pt-BR" b="0" strike="noStrike" spc="-1" dirty="0">
              <a:latin typeface="Calibri"/>
            </a:endParaRPr>
          </a:p>
          <a:p>
            <a:pPr algn="ctr">
              <a:lnSpc>
                <a:spcPct val="100000"/>
              </a:lnSpc>
            </a:pPr>
            <a:r>
              <a:rPr lang="pt-BR" b="0" strike="noStrike" spc="-1" dirty="0">
                <a:solidFill>
                  <a:srgbClr val="000000"/>
                </a:solidFill>
                <a:latin typeface="Segoe UI Black"/>
                <a:ea typeface="Segoe UI Black"/>
              </a:rPr>
              <a:t>OS PORTES</a:t>
            </a:r>
            <a:endParaRPr lang="pt-BR" sz="2200" b="0" strike="noStrike" spc="-1" dirty="0">
              <a:latin typeface="Calibri"/>
            </a:endParaRPr>
          </a:p>
        </p:txBody>
      </p:sp>
      <p:sp>
        <p:nvSpPr>
          <p:cNvPr id="17" name="CustomShape 4">
            <a:extLst>
              <a:ext uri="{FF2B5EF4-FFF2-40B4-BE49-F238E27FC236}">
                <a16:creationId xmlns:a16="http://schemas.microsoft.com/office/drawing/2014/main" xmlns="" id="{29655A1E-1592-65DA-4C7B-2BE6F059419C}"/>
              </a:ext>
            </a:extLst>
          </p:cNvPr>
          <p:cNvSpPr/>
          <p:nvPr/>
        </p:nvSpPr>
        <p:spPr>
          <a:xfrm rot="16200000">
            <a:off x="323964" y="4559010"/>
            <a:ext cx="2099880" cy="1980720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8" name="CustomShape 5">
            <a:extLst>
              <a:ext uri="{FF2B5EF4-FFF2-40B4-BE49-F238E27FC236}">
                <a16:creationId xmlns:a16="http://schemas.microsoft.com/office/drawing/2014/main" xmlns="" id="{B96C22DF-DFCC-D11B-3796-FCCE4730D5AA}"/>
              </a:ext>
            </a:extLst>
          </p:cNvPr>
          <p:cNvSpPr/>
          <p:nvPr/>
        </p:nvSpPr>
        <p:spPr>
          <a:xfrm rot="16200000">
            <a:off x="2351130" y="4559010"/>
            <a:ext cx="2099880" cy="1980720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9" name="CustomShape 6">
            <a:extLst>
              <a:ext uri="{FF2B5EF4-FFF2-40B4-BE49-F238E27FC236}">
                <a16:creationId xmlns:a16="http://schemas.microsoft.com/office/drawing/2014/main" xmlns="" id="{0BFE71A5-2724-E0DC-3651-6E69967E3E52}"/>
              </a:ext>
            </a:extLst>
          </p:cNvPr>
          <p:cNvSpPr/>
          <p:nvPr/>
        </p:nvSpPr>
        <p:spPr>
          <a:xfrm rot="16200000">
            <a:off x="4404930" y="4559010"/>
            <a:ext cx="2099880" cy="1980720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0" name="CustomShape 7">
            <a:extLst>
              <a:ext uri="{FF2B5EF4-FFF2-40B4-BE49-F238E27FC236}">
                <a16:creationId xmlns:a16="http://schemas.microsoft.com/office/drawing/2014/main" xmlns="" id="{E7FC9E74-CF15-4E29-4773-00004DB65CEA}"/>
              </a:ext>
            </a:extLst>
          </p:cNvPr>
          <p:cNvSpPr/>
          <p:nvPr/>
        </p:nvSpPr>
        <p:spPr>
          <a:xfrm>
            <a:off x="336930" y="5311410"/>
            <a:ext cx="2008440" cy="456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pt-BR" sz="2400" b="0" strike="noStrike" spc="-1" dirty="0">
                <a:solidFill>
                  <a:srgbClr val="ED7D31"/>
                </a:solidFill>
                <a:latin typeface="Segoe UI Black"/>
                <a:ea typeface="Segoe UI Black"/>
              </a:rPr>
              <a:t>INOVACRED</a:t>
            </a:r>
            <a:endParaRPr lang="pt-BR" sz="2400" b="0" strike="noStrike" spc="-1" dirty="0">
              <a:latin typeface="Calibri"/>
            </a:endParaRPr>
          </a:p>
        </p:txBody>
      </p:sp>
      <p:sp>
        <p:nvSpPr>
          <p:cNvPr id="21" name="CustomShape 9">
            <a:extLst>
              <a:ext uri="{FF2B5EF4-FFF2-40B4-BE49-F238E27FC236}">
                <a16:creationId xmlns:a16="http://schemas.microsoft.com/office/drawing/2014/main" xmlns="" id="{EFDEB2F8-4DC3-28FB-A4C2-A061B43934EB}"/>
              </a:ext>
            </a:extLst>
          </p:cNvPr>
          <p:cNvSpPr/>
          <p:nvPr/>
        </p:nvSpPr>
        <p:spPr>
          <a:xfrm>
            <a:off x="4511490" y="5189370"/>
            <a:ext cx="1854360" cy="760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pt-BR" sz="2200" b="0" strike="noStrike" spc="-1">
                <a:solidFill>
                  <a:srgbClr val="ED7D31"/>
                </a:solidFill>
                <a:latin typeface="Segoe UI Black"/>
                <a:ea typeface="Segoe UI Black"/>
              </a:rPr>
              <a:t>INOVACRED</a:t>
            </a:r>
            <a:endParaRPr lang="pt-BR" sz="2200" b="0" strike="noStrike" spc="-1">
              <a:latin typeface="Calibri"/>
            </a:endParaRPr>
          </a:p>
          <a:p>
            <a:pPr algn="ctr">
              <a:lnSpc>
                <a:spcPct val="100000"/>
              </a:lnSpc>
            </a:pPr>
            <a:r>
              <a:rPr lang="pt-BR" sz="2200" b="0" strike="noStrike" spc="-1">
                <a:solidFill>
                  <a:srgbClr val="ED7D31"/>
                </a:solidFill>
                <a:latin typeface="Segoe UI Black"/>
                <a:ea typeface="Segoe UI Black"/>
              </a:rPr>
              <a:t>CONECTA</a:t>
            </a:r>
            <a:endParaRPr lang="pt-BR" sz="2200" b="0" strike="noStrike" spc="-1">
              <a:latin typeface="Calibri"/>
            </a:endParaRPr>
          </a:p>
        </p:txBody>
      </p:sp>
      <p:sp>
        <p:nvSpPr>
          <p:cNvPr id="22" name="CustomShape 11">
            <a:extLst>
              <a:ext uri="{FF2B5EF4-FFF2-40B4-BE49-F238E27FC236}">
                <a16:creationId xmlns:a16="http://schemas.microsoft.com/office/drawing/2014/main" xmlns="" id="{A0651CCD-D19B-8A16-7E9E-5A0EE1BC821B}"/>
              </a:ext>
            </a:extLst>
          </p:cNvPr>
          <p:cNvSpPr/>
          <p:nvPr/>
        </p:nvSpPr>
        <p:spPr>
          <a:xfrm>
            <a:off x="2345370" y="5138429"/>
            <a:ext cx="2008440" cy="821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pt-BR" sz="2400" b="0" strike="noStrike" spc="-1" dirty="0">
                <a:solidFill>
                  <a:srgbClr val="ED7D31"/>
                </a:solidFill>
                <a:latin typeface="Segoe UI Black"/>
                <a:ea typeface="Segoe UI Black"/>
              </a:rPr>
              <a:t>INOVACRED</a:t>
            </a:r>
            <a:endParaRPr lang="pt-BR" sz="2400" b="0" strike="noStrike" spc="-1" dirty="0">
              <a:latin typeface="Calibri"/>
            </a:endParaRPr>
          </a:p>
          <a:p>
            <a:pPr algn="ctr">
              <a:lnSpc>
                <a:spcPct val="100000"/>
              </a:lnSpc>
            </a:pPr>
            <a:r>
              <a:rPr lang="pt-BR" sz="2400" b="0" strike="noStrike" spc="-1" dirty="0">
                <a:solidFill>
                  <a:srgbClr val="ED7D31"/>
                </a:solidFill>
                <a:latin typeface="Segoe UI Black"/>
                <a:ea typeface="Segoe UI Black"/>
              </a:rPr>
              <a:t>EXPRESSO</a:t>
            </a:r>
            <a:endParaRPr lang="pt-BR" sz="2400" b="0" strike="noStrike" spc="-1" dirty="0">
              <a:latin typeface="Calibri"/>
            </a:endParaRPr>
          </a:p>
        </p:txBody>
      </p:sp>
      <p:sp>
        <p:nvSpPr>
          <p:cNvPr id="23" name="CustomShape 13">
            <a:extLst>
              <a:ext uri="{FF2B5EF4-FFF2-40B4-BE49-F238E27FC236}">
                <a16:creationId xmlns:a16="http://schemas.microsoft.com/office/drawing/2014/main" xmlns="" id="{358A7D57-C6FD-359C-D4D1-C3AC2488CF31}"/>
              </a:ext>
            </a:extLst>
          </p:cNvPr>
          <p:cNvSpPr/>
          <p:nvPr/>
        </p:nvSpPr>
        <p:spPr>
          <a:xfrm rot="16200000">
            <a:off x="6434970" y="4553610"/>
            <a:ext cx="2099880" cy="1980720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4" name="CustomShape 15">
            <a:extLst>
              <a:ext uri="{FF2B5EF4-FFF2-40B4-BE49-F238E27FC236}">
                <a16:creationId xmlns:a16="http://schemas.microsoft.com/office/drawing/2014/main" xmlns="" id="{4F52D4F4-60CE-42EC-29AC-7CF772EACB91}"/>
              </a:ext>
            </a:extLst>
          </p:cNvPr>
          <p:cNvSpPr/>
          <p:nvPr/>
        </p:nvSpPr>
        <p:spPr>
          <a:xfrm>
            <a:off x="6564930" y="5244810"/>
            <a:ext cx="1854360" cy="760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pt-BR" sz="2200" b="0" strike="noStrike" spc="-1">
                <a:solidFill>
                  <a:srgbClr val="ED7D31"/>
                </a:solidFill>
                <a:latin typeface="Segoe UI Black"/>
                <a:ea typeface="Segoe UI Black"/>
              </a:rPr>
              <a:t>INOVACRED</a:t>
            </a:r>
            <a:endParaRPr lang="pt-BR" sz="2200" b="0" strike="noStrike" spc="-1">
              <a:latin typeface="Calibri"/>
            </a:endParaRPr>
          </a:p>
          <a:p>
            <a:pPr algn="ctr">
              <a:lnSpc>
                <a:spcPct val="100000"/>
              </a:lnSpc>
            </a:pPr>
            <a:r>
              <a:rPr lang="pt-BR" sz="2200" b="0" strike="noStrike" spc="-1">
                <a:solidFill>
                  <a:srgbClr val="ED7D31"/>
                </a:solidFill>
                <a:latin typeface="Segoe UI Black"/>
                <a:ea typeface="Segoe UI Black"/>
              </a:rPr>
              <a:t>4.0</a:t>
            </a:r>
            <a:endParaRPr lang="pt-BR" sz="2200" b="0" strike="noStrike" spc="-1">
              <a:latin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411" grpId="0"/>
      <p:bldP spid="413" grpId="0"/>
      <p:bldP spid="414" grpId="0"/>
      <p:bldP spid="16" grpId="0"/>
      <p:bldP spid="20" grpId="0"/>
      <p:bldP spid="21" grpId="0"/>
      <p:bldP spid="22" grpId="0"/>
      <p:bldP spid="2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9883</TotalTime>
  <Words>372</Words>
  <Application>Microsoft Office PowerPoint</Application>
  <PresentationFormat>Widescreen</PresentationFormat>
  <Paragraphs>159</Paragraphs>
  <Slides>11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8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11</vt:i4>
      </vt:variant>
    </vt:vector>
  </HeadingPairs>
  <TitlesOfParts>
    <vt:vector size="21" baseType="lpstr">
      <vt:lpstr>Arial</vt:lpstr>
      <vt:lpstr>Calibri</vt:lpstr>
      <vt:lpstr>Calibri Light</vt:lpstr>
      <vt:lpstr>DejaVu Sans</vt:lpstr>
      <vt:lpstr>Segoe UI Black</vt:lpstr>
      <vt:lpstr>Symbol</vt:lpstr>
      <vt:lpstr>Tahoma</vt:lpstr>
      <vt:lpstr>Wingdings</vt:lpstr>
      <vt:lpstr>Office Theme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FomentoFácil</dc:title>
  <dc:subject/>
  <dc:creator>Luciano Martins de Oliveira</dc:creator>
  <dc:description/>
  <cp:lastModifiedBy>Moacir Cardoso</cp:lastModifiedBy>
  <cp:revision>361</cp:revision>
  <dcterms:created xsi:type="dcterms:W3CDTF">2019-10-03T21:09:25Z</dcterms:created>
  <dcterms:modified xsi:type="dcterms:W3CDTF">2022-07-18T11:45:30Z</dcterms:modified>
  <dc:language>pt-BR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14</vt:i4>
  </property>
  <property fmtid="{D5CDD505-2E9C-101B-9397-08002B2CF9AE}" pid="8" name="PresentationFormat">
    <vt:lpwstr>Personalizar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21</vt:i4>
  </property>
</Properties>
</file>